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364" r:id="rId4"/>
    <p:sldId id="374" r:id="rId5"/>
    <p:sldId id="376" r:id="rId6"/>
    <p:sldId id="317" r:id="rId7"/>
    <p:sldId id="366" r:id="rId8"/>
    <p:sldId id="321" r:id="rId9"/>
    <p:sldId id="315" r:id="rId10"/>
    <p:sldId id="355" r:id="rId11"/>
    <p:sldId id="369" r:id="rId12"/>
    <p:sldId id="353" r:id="rId13"/>
    <p:sldId id="370" r:id="rId14"/>
    <p:sldId id="362" r:id="rId15"/>
    <p:sldId id="372" r:id="rId16"/>
    <p:sldId id="365" r:id="rId17"/>
    <p:sldId id="3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885" autoAdjust="0"/>
  </p:normalViewPr>
  <p:slideViewPr>
    <p:cSldViewPr snapToGrid="0">
      <p:cViewPr>
        <p:scale>
          <a:sx n="50" d="100"/>
          <a:sy n="50" d="100"/>
        </p:scale>
        <p:origin x="128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60941981630434"/>
          <c:y val="0.19750269954994365"/>
          <c:w val="0.75258264326621938"/>
          <c:h val="0.64489308205843643"/>
        </c:manualLayout>
      </c:layout>
      <c:radarChart>
        <c:radarStyle val="marker"/>
        <c:varyColors val="0"/>
        <c:ser>
          <c:idx val="0"/>
          <c:order val="0"/>
          <c:spPr>
            <a:ln w="38100" cap="rnd">
              <a:solidFill>
                <a:srgbClr val="002060"/>
              </a:solidFill>
              <a:round/>
            </a:ln>
            <a:effectLst/>
          </c:spPr>
          <c:marker>
            <c:symbol val="none"/>
          </c:marker>
          <c:cat>
            <c:strRef>
              <c:f>'[Ddmi Mali 2014-17_compil_210120201.xlsx]Feuil1'!$G$7:$G$11</c:f>
              <c:strCache>
                <c:ptCount val="5"/>
                <c:pt idx="0">
                  <c:v>ICDE</c:v>
                </c:pt>
                <c:pt idx="1">
                  <c:v>IQCV</c:v>
                </c:pt>
                <c:pt idx="2">
                  <c:v>ISSP</c:v>
                </c:pt>
                <c:pt idx="3">
                  <c:v>IDHE</c:v>
                </c:pt>
                <c:pt idx="4">
                  <c:v>ISRT</c:v>
                </c:pt>
              </c:strCache>
            </c:strRef>
          </c:cat>
          <c:val>
            <c:numRef>
              <c:f>'[Ddmi Mali 2014-17_compil_210120201.xlsx]Feuil1'!$H$7:$H$11</c:f>
              <c:numCache>
                <c:formatCode>General</c:formatCode>
                <c:ptCount val="5"/>
                <c:pt idx="0">
                  <c:v>0.42599999999999999</c:v>
                </c:pt>
                <c:pt idx="1">
                  <c:v>0.54900000000000004</c:v>
                </c:pt>
                <c:pt idx="2">
                  <c:v>0.54600000000000004</c:v>
                </c:pt>
                <c:pt idx="3">
                  <c:v>0.40200000000000002</c:v>
                </c:pt>
                <c:pt idx="4">
                  <c:v>0.247</c:v>
                </c:pt>
              </c:numCache>
            </c:numRef>
          </c:val>
          <c:extLst xmlns:c16r2="http://schemas.microsoft.com/office/drawing/2015/06/chart">
            <c:ext xmlns:c16="http://schemas.microsoft.com/office/drawing/2014/chart" uri="{C3380CC4-5D6E-409C-BE32-E72D297353CC}">
              <c16:uniqueId val="{00000000-9A0D-46F3-BE47-9A8F420E27CD}"/>
            </c:ext>
          </c:extLst>
        </c:ser>
        <c:ser>
          <c:idx val="1"/>
          <c:order val="1"/>
          <c:spPr>
            <a:ln w="9525" cap="rnd">
              <a:solidFill>
                <a:srgbClr val="FF0000"/>
              </a:solidFill>
              <a:prstDash val="lgDash"/>
              <a:round/>
            </a:ln>
            <a:effectLst/>
          </c:spPr>
          <c:marker>
            <c:symbol val="none"/>
          </c:marker>
          <c:cat>
            <c:strRef>
              <c:f>'[Ddmi Mali 2014-17_compil_210120201.xlsx]Feuil1'!$G$7:$G$11</c:f>
              <c:strCache>
                <c:ptCount val="5"/>
                <c:pt idx="0">
                  <c:v>ICDE</c:v>
                </c:pt>
                <c:pt idx="1">
                  <c:v>IQCV</c:v>
                </c:pt>
                <c:pt idx="2">
                  <c:v>ISSP</c:v>
                </c:pt>
                <c:pt idx="3">
                  <c:v>IDHE</c:v>
                </c:pt>
                <c:pt idx="4">
                  <c:v>ISRT</c:v>
                </c:pt>
              </c:strCache>
            </c:strRef>
          </c:cat>
          <c:val>
            <c:numRef>
              <c:f>'[Ddmi Mali 2014-17_compil_210120201.xlsx]Feuil1'!$I$7:$I$11</c:f>
              <c:numCache>
                <c:formatCode>General</c:formatCode>
                <c:ptCount val="5"/>
                <c:pt idx="0">
                  <c:v>0.5</c:v>
                </c:pt>
                <c:pt idx="1">
                  <c:v>0.5</c:v>
                </c:pt>
                <c:pt idx="2">
                  <c:v>0.5</c:v>
                </c:pt>
                <c:pt idx="3">
                  <c:v>0.5</c:v>
                </c:pt>
                <c:pt idx="4">
                  <c:v>0.5</c:v>
                </c:pt>
              </c:numCache>
            </c:numRef>
          </c:val>
          <c:extLst xmlns:c16r2="http://schemas.microsoft.com/office/drawing/2015/06/chart">
            <c:ext xmlns:c16="http://schemas.microsoft.com/office/drawing/2014/chart" uri="{C3380CC4-5D6E-409C-BE32-E72D297353CC}">
              <c16:uniqueId val="{00000001-9A0D-46F3-BE47-9A8F420E27CD}"/>
            </c:ext>
          </c:extLst>
        </c:ser>
        <c:ser>
          <c:idx val="2"/>
          <c:order val="2"/>
          <c:spPr>
            <a:ln w="19050" cap="rnd">
              <a:solidFill>
                <a:srgbClr val="FFFF00"/>
              </a:solidFill>
              <a:prstDash val="lgDash"/>
              <a:round/>
            </a:ln>
            <a:effectLst/>
          </c:spPr>
          <c:marker>
            <c:symbol val="none"/>
          </c:marker>
          <c:cat>
            <c:strRef>
              <c:f>'[Ddmi Mali 2014-17_compil_210120201.xlsx]Feuil1'!$G$7:$G$11</c:f>
              <c:strCache>
                <c:ptCount val="5"/>
                <c:pt idx="0">
                  <c:v>ICDE</c:v>
                </c:pt>
                <c:pt idx="1">
                  <c:v>IQCV</c:v>
                </c:pt>
                <c:pt idx="2">
                  <c:v>ISSP</c:v>
                </c:pt>
                <c:pt idx="3">
                  <c:v>IDHE</c:v>
                </c:pt>
                <c:pt idx="4">
                  <c:v>ISRT</c:v>
                </c:pt>
              </c:strCache>
            </c:strRef>
          </c:cat>
          <c:val>
            <c:numRef>
              <c:f>'[Ddmi Mali 2014-17_compil_210120201.xlsx]Feuil1'!$J$7:$J$11</c:f>
              <c:numCache>
                <c:formatCode>General</c:formatCode>
                <c:ptCount val="5"/>
                <c:pt idx="0">
                  <c:v>0.8</c:v>
                </c:pt>
                <c:pt idx="1">
                  <c:v>0.8</c:v>
                </c:pt>
                <c:pt idx="2">
                  <c:v>0.8</c:v>
                </c:pt>
                <c:pt idx="3">
                  <c:v>0.8</c:v>
                </c:pt>
                <c:pt idx="4">
                  <c:v>0.8</c:v>
                </c:pt>
              </c:numCache>
            </c:numRef>
          </c:val>
          <c:extLst xmlns:c16r2="http://schemas.microsoft.com/office/drawing/2015/06/chart">
            <c:ext xmlns:c16="http://schemas.microsoft.com/office/drawing/2014/chart" uri="{C3380CC4-5D6E-409C-BE32-E72D297353CC}">
              <c16:uniqueId val="{00000002-9A0D-46F3-BE47-9A8F420E27CD}"/>
            </c:ext>
          </c:extLst>
        </c:ser>
        <c:ser>
          <c:idx val="3"/>
          <c:order val="3"/>
          <c:spPr>
            <a:ln w="9525" cap="rnd">
              <a:solidFill>
                <a:srgbClr val="00B050"/>
              </a:solidFill>
              <a:prstDash val="lgDash"/>
              <a:round/>
            </a:ln>
            <a:effectLst/>
          </c:spPr>
          <c:marker>
            <c:symbol val="none"/>
          </c:marker>
          <c:cat>
            <c:strRef>
              <c:f>'[Ddmi Mali 2014-17_compil_210120201.xlsx]Feuil1'!$G$7:$G$11</c:f>
              <c:strCache>
                <c:ptCount val="5"/>
                <c:pt idx="0">
                  <c:v>ICDE</c:v>
                </c:pt>
                <c:pt idx="1">
                  <c:v>IQCV</c:v>
                </c:pt>
                <c:pt idx="2">
                  <c:v>ISSP</c:v>
                </c:pt>
                <c:pt idx="3">
                  <c:v>IDHE</c:v>
                </c:pt>
                <c:pt idx="4">
                  <c:v>ISRT</c:v>
                </c:pt>
              </c:strCache>
            </c:strRef>
          </c:cat>
          <c:val>
            <c:numRef>
              <c:f>'[Ddmi Mali 2014-17_compil_210120201.xlsx]Feuil1'!$K$7:$K$11</c:f>
              <c:numCache>
                <c:formatCode>General</c:formatCode>
                <c:ptCount val="5"/>
                <c:pt idx="0">
                  <c:v>1</c:v>
                </c:pt>
                <c:pt idx="1">
                  <c:v>1</c:v>
                </c:pt>
                <c:pt idx="2">
                  <c:v>1</c:v>
                </c:pt>
                <c:pt idx="3">
                  <c:v>1</c:v>
                </c:pt>
                <c:pt idx="4">
                  <c:v>1</c:v>
                </c:pt>
              </c:numCache>
            </c:numRef>
          </c:val>
          <c:extLst xmlns:c16r2="http://schemas.microsoft.com/office/drawing/2015/06/chart">
            <c:ext xmlns:c16="http://schemas.microsoft.com/office/drawing/2014/chart" uri="{C3380CC4-5D6E-409C-BE32-E72D297353CC}">
              <c16:uniqueId val="{00000003-9A0D-46F3-BE47-9A8F420E27CD}"/>
            </c:ext>
          </c:extLst>
        </c:ser>
        <c:dLbls>
          <c:showLegendKey val="0"/>
          <c:showVal val="0"/>
          <c:showCatName val="0"/>
          <c:showSerName val="0"/>
          <c:showPercent val="0"/>
          <c:showBubbleSize val="0"/>
        </c:dLbls>
        <c:axId val="-1029470816"/>
        <c:axId val="-1029469184"/>
      </c:radarChart>
      <c:catAx>
        <c:axId val="-10294708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dk1"/>
                </a:solidFill>
                <a:latin typeface="+mn-lt"/>
                <a:ea typeface="+mn-ea"/>
                <a:cs typeface="+mn-cs"/>
              </a:defRPr>
            </a:pPr>
            <a:endParaRPr lang="fr-FR"/>
          </a:p>
        </c:txPr>
        <c:crossAx val="-1029469184"/>
        <c:crosses val="autoZero"/>
        <c:auto val="1"/>
        <c:lblAlgn val="ctr"/>
        <c:lblOffset val="100"/>
        <c:noMultiLvlLbl val="0"/>
      </c:catAx>
      <c:valAx>
        <c:axId val="-1029469184"/>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cross"/>
        <c:tickLblPos val="nextTo"/>
        <c:spPr>
          <a:noFill/>
          <a:ln>
            <a:solidFill>
              <a:schemeClr val="accent1"/>
            </a:solidFill>
          </a:ln>
          <a:effectLst/>
        </c:spPr>
        <c:txPr>
          <a:bodyPr rot="-60000000" spcFirstLastPara="1" vertOverflow="ellipsis" vert="horz" wrap="square" anchor="ctr" anchorCtr="1"/>
          <a:lstStyle/>
          <a:p>
            <a:pPr>
              <a:defRPr sz="1100" b="1" i="0" u="none" strike="noStrike" kern="1200" baseline="0">
                <a:solidFill>
                  <a:schemeClr val="dk1"/>
                </a:solidFill>
                <a:latin typeface="+mn-lt"/>
                <a:ea typeface="+mn-ea"/>
                <a:cs typeface="+mn-cs"/>
              </a:defRPr>
            </a:pPr>
            <a:endParaRPr lang="fr-FR"/>
          </a:p>
        </c:txPr>
        <c:crossAx val="-1029470816"/>
        <c:crosses val="autoZero"/>
        <c:crossBetween val="between"/>
        <c:majorUnit val="0.4"/>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34925" cap="flat" cmpd="sng" algn="in">
      <a:solidFill>
        <a:schemeClr val="accent2"/>
      </a:solidFill>
      <a:prstDash val="solid"/>
    </a:ln>
    <a:effectLst/>
  </c:spPr>
  <c:txPr>
    <a:bodyPr/>
    <a:lstStyle/>
    <a:p>
      <a:pPr>
        <a:defRPr>
          <a:solidFill>
            <a:schemeClr val="dk1"/>
          </a:solidFill>
          <a:latin typeface="+mn-lt"/>
          <a:ea typeface="+mn-ea"/>
          <a:cs typeface="+mn-cs"/>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EFAF2D-BC7F-4BBD-9DAF-2B6F7D90D1D9}" type="doc">
      <dgm:prSet loTypeId="urn:microsoft.com/office/officeart/2005/8/layout/cycle2" loCatId="cycle" qsTypeId="urn:microsoft.com/office/officeart/2005/8/quickstyle/simple1" qsCatId="simple" csTypeId="urn:microsoft.com/office/officeart/2005/8/colors/accent0_3" csCatId="mainScheme" phldr="1"/>
      <dgm:spPr/>
      <dgm:t>
        <a:bodyPr/>
        <a:lstStyle/>
        <a:p>
          <a:endParaRPr lang="fr-FR"/>
        </a:p>
      </dgm:t>
    </dgm:pt>
    <dgm:pt modelId="{DE0B41F4-500B-42F2-AC95-0BE27DC195FE}">
      <dgm:prSet phldrT="[Texte]" custT="1"/>
      <dgm:spPr>
        <a:xfrm>
          <a:off x="3265698" y="-135641"/>
          <a:ext cx="1903883" cy="1824691"/>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r>
            <a:rPr lang="fr-FR" sz="1800" b="1" dirty="0">
              <a:solidFill>
                <a:srgbClr val="FFFF00"/>
              </a:solidFill>
              <a:latin typeface="Calibri"/>
              <a:ea typeface="+mn-ea"/>
              <a:cs typeface="+mn-cs"/>
            </a:rPr>
            <a:t>Dimension 1</a:t>
          </a:r>
        </a:p>
        <a:p>
          <a:r>
            <a:rPr lang="en-US" sz="2000" b="1" noProof="0" dirty="0">
              <a:solidFill>
                <a:sysClr val="window" lastClr="FFFFFF"/>
              </a:solidFill>
              <a:latin typeface="Calibri"/>
              <a:ea typeface="+mn-ea"/>
              <a:cs typeface="+mn-cs"/>
            </a:rPr>
            <a:t>Lifecycle Deficit</a:t>
          </a:r>
        </a:p>
      </dgm:t>
    </dgm:pt>
    <dgm:pt modelId="{BA8DE391-8FA2-49C8-88D8-F6FAF8F62BA3}" type="parTrans" cxnId="{BC9898D1-2CC3-49E6-8C47-61003F835575}">
      <dgm:prSet/>
      <dgm:spPr/>
      <dgm:t>
        <a:bodyPr/>
        <a:lstStyle/>
        <a:p>
          <a:endParaRPr lang="fr-FR"/>
        </a:p>
      </dgm:t>
    </dgm:pt>
    <dgm:pt modelId="{564CE44B-8CD5-49D3-A3F4-74E8A73FD0DE}" type="sibTrans" cxnId="{BC9898D1-2CC3-49E6-8C47-61003F835575}">
      <dgm:prSet/>
      <dgm:spPr>
        <a:xfrm rot="2160000">
          <a:off x="5034690" y="1196642"/>
          <a:ext cx="243201" cy="524064"/>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endParaRPr lang="fr-FR">
            <a:solidFill>
              <a:sysClr val="window" lastClr="FFFFFF"/>
            </a:solidFill>
            <a:latin typeface="Calibri"/>
            <a:ea typeface="+mn-ea"/>
            <a:cs typeface="+mn-cs"/>
          </a:endParaRPr>
        </a:p>
      </dgm:t>
    </dgm:pt>
    <dgm:pt modelId="{91836A0E-EAA3-43D8-83F0-32EFC0109FDE}">
      <dgm:prSet phldrT="[Texte]" custT="1"/>
      <dgm:spPr>
        <a:xfrm>
          <a:off x="5154138" y="1236390"/>
          <a:ext cx="1903883" cy="1824691"/>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endParaRPr lang="fr-FR" sz="1800" b="1" dirty="0">
            <a:solidFill>
              <a:sysClr val="window" lastClr="FFFFFF"/>
            </a:solidFill>
            <a:latin typeface="Calibri"/>
            <a:ea typeface="+mn-ea"/>
            <a:cs typeface="+mn-cs"/>
          </a:endParaRPr>
        </a:p>
        <a:p>
          <a:r>
            <a:rPr lang="fr-FR" sz="1800" b="1" dirty="0">
              <a:solidFill>
                <a:srgbClr val="FFFF00"/>
              </a:solidFill>
              <a:latin typeface="Calibri"/>
              <a:ea typeface="+mn-ea"/>
              <a:cs typeface="+mn-cs"/>
            </a:rPr>
            <a:t>Dimension 2</a:t>
          </a:r>
        </a:p>
        <a:p>
          <a:r>
            <a:rPr lang="en-US" sz="2000" b="1" noProof="0" dirty="0">
              <a:solidFill>
                <a:sysClr val="window" lastClr="FFFFFF"/>
              </a:solidFill>
              <a:latin typeface="Calibri"/>
              <a:ea typeface="+mn-ea"/>
              <a:cs typeface="+mn-cs"/>
            </a:rPr>
            <a:t>Life quality</a:t>
          </a:r>
        </a:p>
        <a:p>
          <a:endParaRPr lang="fr-FR" sz="1800" b="1" dirty="0">
            <a:solidFill>
              <a:sysClr val="window" lastClr="FFFFFF"/>
            </a:solidFill>
            <a:latin typeface="Calibri"/>
            <a:ea typeface="+mn-ea"/>
            <a:cs typeface="+mn-cs"/>
          </a:endParaRPr>
        </a:p>
      </dgm:t>
    </dgm:pt>
    <dgm:pt modelId="{9017F10C-ABEC-4215-85ED-5EA76B085356}" type="parTrans" cxnId="{B6B3D8D8-D325-4454-BC9C-0ADCA2A06258}">
      <dgm:prSet/>
      <dgm:spPr/>
      <dgm:t>
        <a:bodyPr/>
        <a:lstStyle/>
        <a:p>
          <a:endParaRPr lang="fr-FR"/>
        </a:p>
      </dgm:t>
    </dgm:pt>
    <dgm:pt modelId="{D3560CB3-A766-4575-AB0C-6D2A2CB02349}" type="sibTrans" cxnId="{B6B3D8D8-D325-4454-BC9C-0ADCA2A06258}">
      <dgm:prSet/>
      <dgm:spPr>
        <a:xfrm rot="6480000">
          <a:off x="5616910" y="2986976"/>
          <a:ext cx="263339" cy="524064"/>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endParaRPr lang="fr-FR">
            <a:solidFill>
              <a:sysClr val="window" lastClr="FFFFFF"/>
            </a:solidFill>
            <a:latin typeface="Calibri"/>
            <a:ea typeface="+mn-ea"/>
            <a:cs typeface="+mn-cs"/>
          </a:endParaRPr>
        </a:p>
      </dgm:t>
    </dgm:pt>
    <dgm:pt modelId="{21F9B8E1-A878-419E-878C-57B3950964DB}">
      <dgm:prSet phldrT="[Texte]" custT="1"/>
      <dgm:spPr>
        <a:xfrm>
          <a:off x="4360808" y="3456385"/>
          <a:ext cx="2047904" cy="1824691"/>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endParaRPr lang="fr-FR" sz="1800" b="1" dirty="0">
            <a:solidFill>
              <a:sysClr val="window" lastClr="FFFFFF"/>
            </a:solidFill>
            <a:latin typeface="Calibri"/>
            <a:ea typeface="+mn-ea"/>
            <a:cs typeface="+mn-cs"/>
          </a:endParaRPr>
        </a:p>
        <a:p>
          <a:r>
            <a:rPr lang="fr-FR" sz="1800" b="1" dirty="0">
              <a:solidFill>
                <a:srgbClr val="FFFF00"/>
              </a:solidFill>
              <a:latin typeface="Calibri"/>
              <a:ea typeface="+mn-ea"/>
              <a:cs typeface="+mn-cs"/>
            </a:rPr>
            <a:t>Dimension 3</a:t>
          </a:r>
        </a:p>
        <a:p>
          <a:r>
            <a:rPr lang="en-US" sz="2000" b="1" noProof="0" dirty="0">
              <a:solidFill>
                <a:sysClr val="window" lastClr="FFFFFF"/>
              </a:solidFill>
              <a:latin typeface="Calibri"/>
              <a:ea typeface="+mn-ea"/>
              <a:cs typeface="+mn-cs"/>
            </a:rPr>
            <a:t>Poverty dynamics</a:t>
          </a:r>
          <a:endParaRPr lang="en-US" sz="1900" b="1" noProof="0" dirty="0">
            <a:solidFill>
              <a:sysClr val="window" lastClr="FFFFFF"/>
            </a:solidFill>
            <a:latin typeface="Calibri"/>
            <a:ea typeface="+mn-ea"/>
            <a:cs typeface="+mn-cs"/>
          </a:endParaRPr>
        </a:p>
        <a:p>
          <a:endParaRPr lang="fr-FR" sz="1800" b="1" dirty="0">
            <a:solidFill>
              <a:sysClr val="window" lastClr="FFFFFF"/>
            </a:solidFill>
            <a:latin typeface="Calibri"/>
            <a:ea typeface="+mn-ea"/>
            <a:cs typeface="+mn-cs"/>
          </a:endParaRPr>
        </a:p>
      </dgm:t>
    </dgm:pt>
    <dgm:pt modelId="{23DC78CF-AB8B-4B3B-937A-D875AACFA670}" type="parTrans" cxnId="{20F536B4-5743-4706-9E45-A3551B3BFC7B}">
      <dgm:prSet/>
      <dgm:spPr/>
      <dgm:t>
        <a:bodyPr/>
        <a:lstStyle/>
        <a:p>
          <a:endParaRPr lang="fr-FR"/>
        </a:p>
      </dgm:t>
    </dgm:pt>
    <dgm:pt modelId="{A1B1A7BD-0EF2-49AC-A70F-ECFB1135891C}" type="sibTrans" cxnId="{20F536B4-5743-4706-9E45-A3551B3BFC7B}">
      <dgm:prSet/>
      <dgm:spPr>
        <a:xfrm rot="10800000">
          <a:off x="4092048" y="4106698"/>
          <a:ext cx="189923" cy="524064"/>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endParaRPr lang="fr-FR">
            <a:solidFill>
              <a:sysClr val="window" lastClr="FFFFFF"/>
            </a:solidFill>
            <a:latin typeface="Calibri"/>
            <a:ea typeface="+mn-ea"/>
            <a:cs typeface="+mn-cs"/>
          </a:endParaRPr>
        </a:p>
      </dgm:t>
    </dgm:pt>
    <dgm:pt modelId="{A77D9819-C43A-43E3-AE3F-AA103F13428A}">
      <dgm:prSet phldrT="[Texte]" custT="1"/>
      <dgm:spPr>
        <a:xfrm>
          <a:off x="2098577" y="3456385"/>
          <a:ext cx="1903883" cy="1824691"/>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r>
            <a:rPr lang="fr-FR" sz="1800" b="1" dirty="0">
              <a:solidFill>
                <a:srgbClr val="FFFF00"/>
              </a:solidFill>
              <a:latin typeface="Calibri"/>
              <a:ea typeface="+mn-ea"/>
              <a:cs typeface="+mn-cs"/>
            </a:rPr>
            <a:t>Dimension 4</a:t>
          </a:r>
        </a:p>
        <a:p>
          <a:r>
            <a:rPr lang="fr-FR" sz="2000" b="1" dirty="0">
              <a:solidFill>
                <a:sysClr val="window" lastClr="FFFFFF"/>
              </a:solidFill>
              <a:latin typeface="Calibri"/>
              <a:ea typeface="+mn-ea"/>
              <a:cs typeface="+mn-cs"/>
            </a:rPr>
            <a:t>Extended Human Capital</a:t>
          </a:r>
        </a:p>
      </dgm:t>
    </dgm:pt>
    <dgm:pt modelId="{561429FF-8D4A-4343-8B70-943EC0F45473}" type="parTrans" cxnId="{0B5FC2F0-EB6E-48B6-9C4E-79E391C2B1DA}">
      <dgm:prSet/>
      <dgm:spPr/>
      <dgm:t>
        <a:bodyPr/>
        <a:lstStyle/>
        <a:p>
          <a:endParaRPr lang="fr-FR"/>
        </a:p>
      </dgm:t>
    </dgm:pt>
    <dgm:pt modelId="{BA836048-BE5C-4EDE-A1F0-95E89E40C87E}" type="sibTrans" cxnId="{0B5FC2F0-EB6E-48B6-9C4E-79E391C2B1DA}">
      <dgm:prSet/>
      <dgm:spPr>
        <a:xfrm rot="15120000">
          <a:off x="2559049" y="3003868"/>
          <a:ext cx="266277" cy="524064"/>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endParaRPr lang="fr-FR">
            <a:solidFill>
              <a:sysClr val="window" lastClr="FFFFFF"/>
            </a:solidFill>
            <a:latin typeface="Calibri"/>
            <a:ea typeface="+mn-ea"/>
            <a:cs typeface="+mn-cs"/>
          </a:endParaRPr>
        </a:p>
      </dgm:t>
    </dgm:pt>
    <dgm:pt modelId="{1EC7989C-FE3B-4C93-AAA4-674DAC0A8B65}">
      <dgm:prSet phldrT="[Texte]" custT="1"/>
      <dgm:spPr>
        <a:xfrm>
          <a:off x="1377257" y="1236390"/>
          <a:ext cx="1903883" cy="1824691"/>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r>
            <a:rPr lang="fr-FR" sz="1800" b="1" dirty="0">
              <a:solidFill>
                <a:srgbClr val="FFFF00"/>
              </a:solidFill>
              <a:latin typeface="Calibri"/>
              <a:ea typeface="+mn-ea"/>
              <a:cs typeface="+mn-cs"/>
            </a:rPr>
            <a:t>Dimension 5</a:t>
          </a:r>
        </a:p>
        <a:p>
          <a:r>
            <a:rPr lang="en-US" sz="2000" b="1" noProof="0" dirty="0">
              <a:solidFill>
                <a:sysClr val="window" lastClr="FFFFFF"/>
              </a:solidFill>
              <a:latin typeface="Calibri"/>
              <a:ea typeface="+mn-ea"/>
              <a:cs typeface="+mn-cs"/>
            </a:rPr>
            <a:t>Networks and Territory</a:t>
          </a:r>
        </a:p>
      </dgm:t>
    </dgm:pt>
    <dgm:pt modelId="{2E3969A7-3449-4978-8D80-499952AD8333}" type="parTrans" cxnId="{17CB8917-07E9-405D-AEA8-5E4CC48CF79C}">
      <dgm:prSet/>
      <dgm:spPr/>
      <dgm:t>
        <a:bodyPr/>
        <a:lstStyle/>
        <a:p>
          <a:endParaRPr lang="fr-FR"/>
        </a:p>
      </dgm:t>
    </dgm:pt>
    <dgm:pt modelId="{D268C68F-4F7A-4335-9C46-03F3B1BD26EC}" type="sibTrans" cxnId="{17CB8917-07E9-405D-AEA8-5E4CC48CF79C}">
      <dgm:prSet/>
      <dgm:spPr>
        <a:xfrm rot="19440000">
          <a:off x="3146250" y="1204733"/>
          <a:ext cx="243201" cy="524064"/>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endParaRPr lang="fr-FR">
            <a:solidFill>
              <a:sysClr val="window" lastClr="FFFFFF"/>
            </a:solidFill>
            <a:latin typeface="Calibri"/>
            <a:ea typeface="+mn-ea"/>
            <a:cs typeface="+mn-cs"/>
          </a:endParaRPr>
        </a:p>
      </dgm:t>
    </dgm:pt>
    <dgm:pt modelId="{EA5D103B-2B19-4B18-9A61-9B22173B0DF6}" type="pres">
      <dgm:prSet presAssocID="{1CEFAF2D-BC7F-4BBD-9DAF-2B6F7D90D1D9}" presName="cycle" presStyleCnt="0">
        <dgm:presLayoutVars>
          <dgm:dir/>
          <dgm:resizeHandles val="exact"/>
        </dgm:presLayoutVars>
      </dgm:prSet>
      <dgm:spPr/>
      <dgm:t>
        <a:bodyPr/>
        <a:lstStyle/>
        <a:p>
          <a:endParaRPr lang="fr-FR"/>
        </a:p>
      </dgm:t>
    </dgm:pt>
    <dgm:pt modelId="{2C380004-6C73-41DF-A9C4-4CA9B2900C2A}" type="pres">
      <dgm:prSet presAssocID="{DE0B41F4-500B-42F2-AC95-0BE27DC195FE}" presName="node" presStyleLbl="node1" presStyleIdx="0" presStyleCnt="5" custScaleX="122611" custScaleY="92306">
        <dgm:presLayoutVars>
          <dgm:bulletEnabled val="1"/>
        </dgm:presLayoutVars>
      </dgm:prSet>
      <dgm:spPr/>
      <dgm:t>
        <a:bodyPr/>
        <a:lstStyle/>
        <a:p>
          <a:endParaRPr lang="fr-FR"/>
        </a:p>
      </dgm:t>
    </dgm:pt>
    <dgm:pt modelId="{4E9BA28F-A17E-45D7-BD5D-1768E9DA6C61}" type="pres">
      <dgm:prSet presAssocID="{564CE44B-8CD5-49D3-A3F4-74E8A73FD0DE}" presName="sibTrans" presStyleLbl="sibTrans2D1" presStyleIdx="0" presStyleCnt="5"/>
      <dgm:spPr/>
      <dgm:t>
        <a:bodyPr/>
        <a:lstStyle/>
        <a:p>
          <a:endParaRPr lang="fr-FR"/>
        </a:p>
      </dgm:t>
    </dgm:pt>
    <dgm:pt modelId="{4F78D2BF-CDBF-4A38-9686-99BFA386D9B0}" type="pres">
      <dgm:prSet presAssocID="{564CE44B-8CD5-49D3-A3F4-74E8A73FD0DE}" presName="connectorText" presStyleLbl="sibTrans2D1" presStyleIdx="0" presStyleCnt="5"/>
      <dgm:spPr/>
      <dgm:t>
        <a:bodyPr/>
        <a:lstStyle/>
        <a:p>
          <a:endParaRPr lang="fr-FR"/>
        </a:p>
      </dgm:t>
    </dgm:pt>
    <dgm:pt modelId="{C7263ED1-54B6-4488-9F58-F56BB84C98B1}" type="pres">
      <dgm:prSet presAssocID="{91836A0E-EAA3-43D8-83F0-32EFC0109FDE}" presName="node" presStyleLbl="node1" presStyleIdx="1" presStyleCnt="5" custScaleX="122611" custScaleY="117511">
        <dgm:presLayoutVars>
          <dgm:bulletEnabled val="1"/>
        </dgm:presLayoutVars>
      </dgm:prSet>
      <dgm:spPr/>
      <dgm:t>
        <a:bodyPr/>
        <a:lstStyle/>
        <a:p>
          <a:endParaRPr lang="fr-FR"/>
        </a:p>
      </dgm:t>
    </dgm:pt>
    <dgm:pt modelId="{634A3611-23B0-4066-BCD3-6D0CE56D132D}" type="pres">
      <dgm:prSet presAssocID="{D3560CB3-A766-4575-AB0C-6D2A2CB02349}" presName="sibTrans" presStyleLbl="sibTrans2D1" presStyleIdx="1" presStyleCnt="5"/>
      <dgm:spPr/>
      <dgm:t>
        <a:bodyPr/>
        <a:lstStyle/>
        <a:p>
          <a:endParaRPr lang="fr-FR"/>
        </a:p>
      </dgm:t>
    </dgm:pt>
    <dgm:pt modelId="{2909BE3F-21BE-4138-9B95-CE673B9D5F45}" type="pres">
      <dgm:prSet presAssocID="{D3560CB3-A766-4575-AB0C-6D2A2CB02349}" presName="connectorText" presStyleLbl="sibTrans2D1" presStyleIdx="1" presStyleCnt="5"/>
      <dgm:spPr/>
      <dgm:t>
        <a:bodyPr/>
        <a:lstStyle/>
        <a:p>
          <a:endParaRPr lang="fr-FR"/>
        </a:p>
      </dgm:t>
    </dgm:pt>
    <dgm:pt modelId="{FA9F5C2B-AEC0-475A-846F-C2D2637EB449}" type="pres">
      <dgm:prSet presAssocID="{21F9B8E1-A878-419E-878C-57B3950964DB}" presName="node" presStyleLbl="node1" presStyleIdx="2" presStyleCnt="5" custScaleX="131886" custScaleY="101160">
        <dgm:presLayoutVars>
          <dgm:bulletEnabled val="1"/>
        </dgm:presLayoutVars>
      </dgm:prSet>
      <dgm:spPr/>
      <dgm:t>
        <a:bodyPr/>
        <a:lstStyle/>
        <a:p>
          <a:endParaRPr lang="fr-FR"/>
        </a:p>
      </dgm:t>
    </dgm:pt>
    <dgm:pt modelId="{FB69EAF9-7C99-4272-A53E-8F927E5EA9C1}" type="pres">
      <dgm:prSet presAssocID="{A1B1A7BD-0EF2-49AC-A70F-ECFB1135891C}" presName="sibTrans" presStyleLbl="sibTrans2D1" presStyleIdx="2" presStyleCnt="5"/>
      <dgm:spPr/>
      <dgm:t>
        <a:bodyPr/>
        <a:lstStyle/>
        <a:p>
          <a:endParaRPr lang="fr-FR"/>
        </a:p>
      </dgm:t>
    </dgm:pt>
    <dgm:pt modelId="{A9760D36-F170-4F58-A519-21B11DB8663E}" type="pres">
      <dgm:prSet presAssocID="{A1B1A7BD-0EF2-49AC-A70F-ECFB1135891C}" presName="connectorText" presStyleLbl="sibTrans2D1" presStyleIdx="2" presStyleCnt="5"/>
      <dgm:spPr/>
      <dgm:t>
        <a:bodyPr/>
        <a:lstStyle/>
        <a:p>
          <a:endParaRPr lang="fr-FR"/>
        </a:p>
      </dgm:t>
    </dgm:pt>
    <dgm:pt modelId="{40277B01-D58C-40DF-9F36-BF7711C92A78}" type="pres">
      <dgm:prSet presAssocID="{A77D9819-C43A-43E3-AE3F-AA103F13428A}" presName="node" presStyleLbl="node1" presStyleIdx="3" presStyleCnt="5" custScaleX="122611" custScaleY="104522">
        <dgm:presLayoutVars>
          <dgm:bulletEnabled val="1"/>
        </dgm:presLayoutVars>
      </dgm:prSet>
      <dgm:spPr/>
      <dgm:t>
        <a:bodyPr/>
        <a:lstStyle/>
        <a:p>
          <a:endParaRPr lang="fr-FR"/>
        </a:p>
      </dgm:t>
    </dgm:pt>
    <dgm:pt modelId="{65BAB243-7002-4A67-B7E7-5C6B0B94B27C}" type="pres">
      <dgm:prSet presAssocID="{BA836048-BE5C-4EDE-A1F0-95E89E40C87E}" presName="sibTrans" presStyleLbl="sibTrans2D1" presStyleIdx="3" presStyleCnt="5"/>
      <dgm:spPr/>
      <dgm:t>
        <a:bodyPr/>
        <a:lstStyle/>
        <a:p>
          <a:endParaRPr lang="fr-FR"/>
        </a:p>
      </dgm:t>
    </dgm:pt>
    <dgm:pt modelId="{8FB76AB0-A3C3-4652-B138-52DB3C6D143B}" type="pres">
      <dgm:prSet presAssocID="{BA836048-BE5C-4EDE-A1F0-95E89E40C87E}" presName="connectorText" presStyleLbl="sibTrans2D1" presStyleIdx="3" presStyleCnt="5"/>
      <dgm:spPr/>
      <dgm:t>
        <a:bodyPr/>
        <a:lstStyle/>
        <a:p>
          <a:endParaRPr lang="fr-FR"/>
        </a:p>
      </dgm:t>
    </dgm:pt>
    <dgm:pt modelId="{90184484-FAF5-492F-95DF-A49D1E231FFE}" type="pres">
      <dgm:prSet presAssocID="{1EC7989C-FE3B-4C93-AAA4-674DAC0A8B65}" presName="node" presStyleLbl="node1" presStyleIdx="4" presStyleCnt="5" custScaleX="122611" custScaleY="117511">
        <dgm:presLayoutVars>
          <dgm:bulletEnabled val="1"/>
        </dgm:presLayoutVars>
      </dgm:prSet>
      <dgm:spPr/>
      <dgm:t>
        <a:bodyPr/>
        <a:lstStyle/>
        <a:p>
          <a:endParaRPr lang="fr-FR"/>
        </a:p>
      </dgm:t>
    </dgm:pt>
    <dgm:pt modelId="{3E0BA7F9-5900-413E-B525-94A227CAA025}" type="pres">
      <dgm:prSet presAssocID="{D268C68F-4F7A-4335-9C46-03F3B1BD26EC}" presName="sibTrans" presStyleLbl="sibTrans2D1" presStyleIdx="4" presStyleCnt="5"/>
      <dgm:spPr/>
      <dgm:t>
        <a:bodyPr/>
        <a:lstStyle/>
        <a:p>
          <a:endParaRPr lang="fr-FR"/>
        </a:p>
      </dgm:t>
    </dgm:pt>
    <dgm:pt modelId="{37563D35-3147-4894-ACEC-DE656183CDDB}" type="pres">
      <dgm:prSet presAssocID="{D268C68F-4F7A-4335-9C46-03F3B1BD26EC}" presName="connectorText" presStyleLbl="sibTrans2D1" presStyleIdx="4" presStyleCnt="5"/>
      <dgm:spPr/>
      <dgm:t>
        <a:bodyPr/>
        <a:lstStyle/>
        <a:p>
          <a:endParaRPr lang="fr-FR"/>
        </a:p>
      </dgm:t>
    </dgm:pt>
  </dgm:ptLst>
  <dgm:cxnLst>
    <dgm:cxn modelId="{6C68E70A-12FB-47BE-B1D3-4CDB7ED1B31C}" type="presOf" srcId="{BA836048-BE5C-4EDE-A1F0-95E89E40C87E}" destId="{8FB76AB0-A3C3-4652-B138-52DB3C6D143B}" srcOrd="1" destOrd="0" presId="urn:microsoft.com/office/officeart/2005/8/layout/cycle2"/>
    <dgm:cxn modelId="{51C67BBF-C04A-42DE-B1F6-382F489BA180}" type="presOf" srcId="{21F9B8E1-A878-419E-878C-57B3950964DB}" destId="{FA9F5C2B-AEC0-475A-846F-C2D2637EB449}" srcOrd="0" destOrd="0" presId="urn:microsoft.com/office/officeart/2005/8/layout/cycle2"/>
    <dgm:cxn modelId="{DFC8AA52-17BC-4CAD-9D5B-20A8F7F7ACBE}" type="presOf" srcId="{BA836048-BE5C-4EDE-A1F0-95E89E40C87E}" destId="{65BAB243-7002-4A67-B7E7-5C6B0B94B27C}" srcOrd="0" destOrd="0" presId="urn:microsoft.com/office/officeart/2005/8/layout/cycle2"/>
    <dgm:cxn modelId="{3E6EBEB9-892E-4AF5-A5C2-06F1D61FF37E}" type="presOf" srcId="{A77D9819-C43A-43E3-AE3F-AA103F13428A}" destId="{40277B01-D58C-40DF-9F36-BF7711C92A78}" srcOrd="0" destOrd="0" presId="urn:microsoft.com/office/officeart/2005/8/layout/cycle2"/>
    <dgm:cxn modelId="{30B2971A-1317-413A-A852-33F4D21F3883}" type="presOf" srcId="{D268C68F-4F7A-4335-9C46-03F3B1BD26EC}" destId="{3E0BA7F9-5900-413E-B525-94A227CAA025}" srcOrd="0" destOrd="0" presId="urn:microsoft.com/office/officeart/2005/8/layout/cycle2"/>
    <dgm:cxn modelId="{C34D4FB0-1D25-4252-A84F-DA82571C467B}" type="presOf" srcId="{A1B1A7BD-0EF2-49AC-A70F-ECFB1135891C}" destId="{A9760D36-F170-4F58-A519-21B11DB8663E}" srcOrd="1" destOrd="0" presId="urn:microsoft.com/office/officeart/2005/8/layout/cycle2"/>
    <dgm:cxn modelId="{0B5FC2F0-EB6E-48B6-9C4E-79E391C2B1DA}" srcId="{1CEFAF2D-BC7F-4BBD-9DAF-2B6F7D90D1D9}" destId="{A77D9819-C43A-43E3-AE3F-AA103F13428A}" srcOrd="3" destOrd="0" parTransId="{561429FF-8D4A-4343-8B70-943EC0F45473}" sibTransId="{BA836048-BE5C-4EDE-A1F0-95E89E40C87E}"/>
    <dgm:cxn modelId="{7CD52C48-A172-4B55-A849-834BD8C5944D}" type="presOf" srcId="{1EC7989C-FE3B-4C93-AAA4-674DAC0A8B65}" destId="{90184484-FAF5-492F-95DF-A49D1E231FFE}" srcOrd="0" destOrd="0" presId="urn:microsoft.com/office/officeart/2005/8/layout/cycle2"/>
    <dgm:cxn modelId="{746E3259-BB20-4E79-8FC8-BA55D8CCE798}" type="presOf" srcId="{564CE44B-8CD5-49D3-A3F4-74E8A73FD0DE}" destId="{4F78D2BF-CDBF-4A38-9686-99BFA386D9B0}" srcOrd="1" destOrd="0" presId="urn:microsoft.com/office/officeart/2005/8/layout/cycle2"/>
    <dgm:cxn modelId="{4464C72C-8E70-49CD-80B5-7DCE53AD3674}" type="presOf" srcId="{D268C68F-4F7A-4335-9C46-03F3B1BD26EC}" destId="{37563D35-3147-4894-ACEC-DE656183CDDB}" srcOrd="1" destOrd="0" presId="urn:microsoft.com/office/officeart/2005/8/layout/cycle2"/>
    <dgm:cxn modelId="{98071C65-EFF9-427C-9B46-62DF728B49DE}" type="presOf" srcId="{D3560CB3-A766-4575-AB0C-6D2A2CB02349}" destId="{634A3611-23B0-4066-BCD3-6D0CE56D132D}" srcOrd="0" destOrd="0" presId="urn:microsoft.com/office/officeart/2005/8/layout/cycle2"/>
    <dgm:cxn modelId="{05F2BA43-14FB-499D-97C2-366167073F24}" type="presOf" srcId="{1CEFAF2D-BC7F-4BBD-9DAF-2B6F7D90D1D9}" destId="{EA5D103B-2B19-4B18-9A61-9B22173B0DF6}" srcOrd="0" destOrd="0" presId="urn:microsoft.com/office/officeart/2005/8/layout/cycle2"/>
    <dgm:cxn modelId="{AFFDE634-EFCB-4BEB-9A7A-73DC056AFCAC}" type="presOf" srcId="{D3560CB3-A766-4575-AB0C-6D2A2CB02349}" destId="{2909BE3F-21BE-4138-9B95-CE673B9D5F45}" srcOrd="1" destOrd="0" presId="urn:microsoft.com/office/officeart/2005/8/layout/cycle2"/>
    <dgm:cxn modelId="{20F536B4-5743-4706-9E45-A3551B3BFC7B}" srcId="{1CEFAF2D-BC7F-4BBD-9DAF-2B6F7D90D1D9}" destId="{21F9B8E1-A878-419E-878C-57B3950964DB}" srcOrd="2" destOrd="0" parTransId="{23DC78CF-AB8B-4B3B-937A-D875AACFA670}" sibTransId="{A1B1A7BD-0EF2-49AC-A70F-ECFB1135891C}"/>
    <dgm:cxn modelId="{10DE760E-2E27-4E53-97C1-629F7340EB43}" type="presOf" srcId="{91836A0E-EAA3-43D8-83F0-32EFC0109FDE}" destId="{C7263ED1-54B6-4488-9F58-F56BB84C98B1}" srcOrd="0" destOrd="0" presId="urn:microsoft.com/office/officeart/2005/8/layout/cycle2"/>
    <dgm:cxn modelId="{A09E04CF-103D-4D17-A425-93D6AE92947E}" type="presOf" srcId="{A1B1A7BD-0EF2-49AC-A70F-ECFB1135891C}" destId="{FB69EAF9-7C99-4272-A53E-8F927E5EA9C1}" srcOrd="0" destOrd="0" presId="urn:microsoft.com/office/officeart/2005/8/layout/cycle2"/>
    <dgm:cxn modelId="{17CB8917-07E9-405D-AEA8-5E4CC48CF79C}" srcId="{1CEFAF2D-BC7F-4BBD-9DAF-2B6F7D90D1D9}" destId="{1EC7989C-FE3B-4C93-AAA4-674DAC0A8B65}" srcOrd="4" destOrd="0" parTransId="{2E3969A7-3449-4978-8D80-499952AD8333}" sibTransId="{D268C68F-4F7A-4335-9C46-03F3B1BD26EC}"/>
    <dgm:cxn modelId="{B6B3D8D8-D325-4454-BC9C-0ADCA2A06258}" srcId="{1CEFAF2D-BC7F-4BBD-9DAF-2B6F7D90D1D9}" destId="{91836A0E-EAA3-43D8-83F0-32EFC0109FDE}" srcOrd="1" destOrd="0" parTransId="{9017F10C-ABEC-4215-85ED-5EA76B085356}" sibTransId="{D3560CB3-A766-4575-AB0C-6D2A2CB02349}"/>
    <dgm:cxn modelId="{4B9D2BDE-09A2-4DFD-AB58-81D033E7E3F0}" type="presOf" srcId="{DE0B41F4-500B-42F2-AC95-0BE27DC195FE}" destId="{2C380004-6C73-41DF-A9C4-4CA9B2900C2A}" srcOrd="0" destOrd="0" presId="urn:microsoft.com/office/officeart/2005/8/layout/cycle2"/>
    <dgm:cxn modelId="{4782D3D1-4258-432F-BAC9-8B18D4FC631D}" type="presOf" srcId="{564CE44B-8CD5-49D3-A3F4-74E8A73FD0DE}" destId="{4E9BA28F-A17E-45D7-BD5D-1768E9DA6C61}" srcOrd="0" destOrd="0" presId="urn:microsoft.com/office/officeart/2005/8/layout/cycle2"/>
    <dgm:cxn modelId="{BC9898D1-2CC3-49E6-8C47-61003F835575}" srcId="{1CEFAF2D-BC7F-4BBD-9DAF-2B6F7D90D1D9}" destId="{DE0B41F4-500B-42F2-AC95-0BE27DC195FE}" srcOrd="0" destOrd="0" parTransId="{BA8DE391-8FA2-49C8-88D8-F6FAF8F62BA3}" sibTransId="{564CE44B-8CD5-49D3-A3F4-74E8A73FD0DE}"/>
    <dgm:cxn modelId="{8D74E543-9C28-4D77-809C-E69141B159BD}" type="presParOf" srcId="{EA5D103B-2B19-4B18-9A61-9B22173B0DF6}" destId="{2C380004-6C73-41DF-A9C4-4CA9B2900C2A}" srcOrd="0" destOrd="0" presId="urn:microsoft.com/office/officeart/2005/8/layout/cycle2"/>
    <dgm:cxn modelId="{4851A278-E38C-4ADA-B94D-2D664E730DCC}" type="presParOf" srcId="{EA5D103B-2B19-4B18-9A61-9B22173B0DF6}" destId="{4E9BA28F-A17E-45D7-BD5D-1768E9DA6C61}" srcOrd="1" destOrd="0" presId="urn:microsoft.com/office/officeart/2005/8/layout/cycle2"/>
    <dgm:cxn modelId="{75CE5D64-C35B-4B8F-AF50-410AE3F64573}" type="presParOf" srcId="{4E9BA28F-A17E-45D7-BD5D-1768E9DA6C61}" destId="{4F78D2BF-CDBF-4A38-9686-99BFA386D9B0}" srcOrd="0" destOrd="0" presId="urn:microsoft.com/office/officeart/2005/8/layout/cycle2"/>
    <dgm:cxn modelId="{75657744-6903-467F-8F30-87B1D6978817}" type="presParOf" srcId="{EA5D103B-2B19-4B18-9A61-9B22173B0DF6}" destId="{C7263ED1-54B6-4488-9F58-F56BB84C98B1}" srcOrd="2" destOrd="0" presId="urn:microsoft.com/office/officeart/2005/8/layout/cycle2"/>
    <dgm:cxn modelId="{2C6B3E9E-2B93-4507-A449-BFBCA671C987}" type="presParOf" srcId="{EA5D103B-2B19-4B18-9A61-9B22173B0DF6}" destId="{634A3611-23B0-4066-BCD3-6D0CE56D132D}" srcOrd="3" destOrd="0" presId="urn:microsoft.com/office/officeart/2005/8/layout/cycle2"/>
    <dgm:cxn modelId="{90DE4C8B-C39E-448D-A23A-8CF5DBCB2E5E}" type="presParOf" srcId="{634A3611-23B0-4066-BCD3-6D0CE56D132D}" destId="{2909BE3F-21BE-4138-9B95-CE673B9D5F45}" srcOrd="0" destOrd="0" presId="urn:microsoft.com/office/officeart/2005/8/layout/cycle2"/>
    <dgm:cxn modelId="{D6A77D56-C3A5-4290-AF66-FCC66A60B782}" type="presParOf" srcId="{EA5D103B-2B19-4B18-9A61-9B22173B0DF6}" destId="{FA9F5C2B-AEC0-475A-846F-C2D2637EB449}" srcOrd="4" destOrd="0" presId="urn:microsoft.com/office/officeart/2005/8/layout/cycle2"/>
    <dgm:cxn modelId="{DAF05F4B-98FE-407A-89E1-DE96965B844C}" type="presParOf" srcId="{EA5D103B-2B19-4B18-9A61-9B22173B0DF6}" destId="{FB69EAF9-7C99-4272-A53E-8F927E5EA9C1}" srcOrd="5" destOrd="0" presId="urn:microsoft.com/office/officeart/2005/8/layout/cycle2"/>
    <dgm:cxn modelId="{DC63EA1B-54D6-469B-A541-E4B1F87EB25D}" type="presParOf" srcId="{FB69EAF9-7C99-4272-A53E-8F927E5EA9C1}" destId="{A9760D36-F170-4F58-A519-21B11DB8663E}" srcOrd="0" destOrd="0" presId="urn:microsoft.com/office/officeart/2005/8/layout/cycle2"/>
    <dgm:cxn modelId="{35D4C792-15DB-407E-A4BF-4F69AF717CC3}" type="presParOf" srcId="{EA5D103B-2B19-4B18-9A61-9B22173B0DF6}" destId="{40277B01-D58C-40DF-9F36-BF7711C92A78}" srcOrd="6" destOrd="0" presId="urn:microsoft.com/office/officeart/2005/8/layout/cycle2"/>
    <dgm:cxn modelId="{FFCFBE89-8C3C-445A-9F55-E5B0A2F41DFF}" type="presParOf" srcId="{EA5D103B-2B19-4B18-9A61-9B22173B0DF6}" destId="{65BAB243-7002-4A67-B7E7-5C6B0B94B27C}" srcOrd="7" destOrd="0" presId="urn:microsoft.com/office/officeart/2005/8/layout/cycle2"/>
    <dgm:cxn modelId="{71E4997A-C130-4499-AA20-4A74DEA092E3}" type="presParOf" srcId="{65BAB243-7002-4A67-B7E7-5C6B0B94B27C}" destId="{8FB76AB0-A3C3-4652-B138-52DB3C6D143B}" srcOrd="0" destOrd="0" presId="urn:microsoft.com/office/officeart/2005/8/layout/cycle2"/>
    <dgm:cxn modelId="{FCE87002-68FE-4B4B-8000-D6998773FE74}" type="presParOf" srcId="{EA5D103B-2B19-4B18-9A61-9B22173B0DF6}" destId="{90184484-FAF5-492F-95DF-A49D1E231FFE}" srcOrd="8" destOrd="0" presId="urn:microsoft.com/office/officeart/2005/8/layout/cycle2"/>
    <dgm:cxn modelId="{98CCC3EB-6271-4FE1-A151-50C57470D708}" type="presParOf" srcId="{EA5D103B-2B19-4B18-9A61-9B22173B0DF6}" destId="{3E0BA7F9-5900-413E-B525-94A227CAA025}" srcOrd="9" destOrd="0" presId="urn:microsoft.com/office/officeart/2005/8/layout/cycle2"/>
    <dgm:cxn modelId="{11BFF5CD-69A1-4E7F-A7B8-8D5B97CA4F86}" type="presParOf" srcId="{3E0BA7F9-5900-413E-B525-94A227CAA025}" destId="{37563D35-3147-4894-ACEC-DE656183CDD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86B5A9-92CE-4572-8F81-4B23E8FD8C5F}"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fr-FR"/>
        </a:p>
      </dgm:t>
    </dgm:pt>
    <dgm:pt modelId="{F53B9295-6BFA-4E07-A79A-89308218EDB9}">
      <dgm:prSet/>
      <dgm:spPr/>
      <dgm:t>
        <a:bodyPr/>
        <a:lstStyle/>
        <a:p>
          <a:r>
            <a:rPr lang="en-US" noProof="0" dirty="0">
              <a:solidFill>
                <a:schemeClr val="tx1"/>
              </a:solidFill>
            </a:rPr>
            <a:t>Synthetic tool – allow comprehension of whole information related to DD</a:t>
          </a:r>
        </a:p>
      </dgm:t>
    </dgm:pt>
    <dgm:pt modelId="{2C2E01E4-0FDE-4ABF-AEB5-5A226B9F66FC}" type="parTrans" cxnId="{628895A7-A6DE-46ED-9478-43BF38665A09}">
      <dgm:prSet/>
      <dgm:spPr/>
      <dgm:t>
        <a:bodyPr/>
        <a:lstStyle/>
        <a:p>
          <a:endParaRPr lang="fr-FR"/>
        </a:p>
      </dgm:t>
    </dgm:pt>
    <dgm:pt modelId="{871E8866-A7A5-483C-9528-EFD2FA6BD923}" type="sibTrans" cxnId="{628895A7-A6DE-46ED-9478-43BF38665A09}">
      <dgm:prSet/>
      <dgm:spPr/>
      <dgm:t>
        <a:bodyPr/>
        <a:lstStyle/>
        <a:p>
          <a:endParaRPr lang="fr-FR"/>
        </a:p>
      </dgm:t>
    </dgm:pt>
    <dgm:pt modelId="{2B00E960-18A8-4512-89CD-CA2EB83E317A}">
      <dgm:prSet/>
      <dgm:spPr/>
      <dgm:t>
        <a:bodyPr/>
        <a:lstStyle/>
        <a:p>
          <a:r>
            <a:rPr lang="en-US" noProof="0" dirty="0">
              <a:solidFill>
                <a:schemeClr val="tx1"/>
              </a:solidFill>
            </a:rPr>
            <a:t>Virtual representation of the synthetic Indicator / Index </a:t>
          </a:r>
        </a:p>
      </dgm:t>
    </dgm:pt>
    <dgm:pt modelId="{D18C0939-D716-4180-98DC-6AB6BC0FE8D9}" type="parTrans" cxnId="{685CC202-C063-4DC6-917A-26D2C0F9CA05}">
      <dgm:prSet/>
      <dgm:spPr/>
      <dgm:t>
        <a:bodyPr/>
        <a:lstStyle/>
        <a:p>
          <a:endParaRPr lang="fr-FR"/>
        </a:p>
      </dgm:t>
    </dgm:pt>
    <dgm:pt modelId="{317FF48D-C9A8-4B48-A85A-D5A2D338ACAF}" type="sibTrans" cxnId="{685CC202-C063-4DC6-917A-26D2C0F9CA05}">
      <dgm:prSet/>
      <dgm:spPr/>
      <dgm:t>
        <a:bodyPr/>
        <a:lstStyle/>
        <a:p>
          <a:endParaRPr lang="fr-FR"/>
        </a:p>
      </dgm:t>
    </dgm:pt>
    <dgm:pt modelId="{BD0E1FE3-5DC6-40FA-9726-C02C6804D8DA}">
      <dgm:prSet/>
      <dgm:spPr/>
      <dgm:t>
        <a:bodyPr/>
        <a:lstStyle/>
        <a:p>
          <a:r>
            <a:rPr lang="en-US" noProof="0" dirty="0">
              <a:solidFill>
                <a:schemeClr val="tx1"/>
              </a:solidFill>
            </a:rPr>
            <a:t>Monitor DD and Evaluation system for country and sub-regions</a:t>
          </a:r>
        </a:p>
      </dgm:t>
    </dgm:pt>
    <dgm:pt modelId="{1B6AA438-C834-4DD7-8DE7-900EC055BC4E}" type="sibTrans" cxnId="{E04F983C-19BA-4D0A-A885-B32A74A69C00}">
      <dgm:prSet/>
      <dgm:spPr/>
      <dgm:t>
        <a:bodyPr/>
        <a:lstStyle/>
        <a:p>
          <a:endParaRPr lang="fr-FR"/>
        </a:p>
      </dgm:t>
    </dgm:pt>
    <dgm:pt modelId="{EE4BA3A7-81F6-40B3-A3F3-3BE7254ACE79}" type="parTrans" cxnId="{E04F983C-19BA-4D0A-A885-B32A74A69C00}">
      <dgm:prSet/>
      <dgm:spPr/>
      <dgm:t>
        <a:bodyPr/>
        <a:lstStyle/>
        <a:p>
          <a:endParaRPr lang="fr-FR"/>
        </a:p>
      </dgm:t>
    </dgm:pt>
    <dgm:pt modelId="{652D2234-D7CE-4CD2-BBF9-7775932C1E25}" type="pres">
      <dgm:prSet presAssocID="{1186B5A9-92CE-4572-8F81-4B23E8FD8C5F}" presName="linear" presStyleCnt="0">
        <dgm:presLayoutVars>
          <dgm:animLvl val="lvl"/>
          <dgm:resizeHandles val="exact"/>
        </dgm:presLayoutVars>
      </dgm:prSet>
      <dgm:spPr/>
      <dgm:t>
        <a:bodyPr/>
        <a:lstStyle/>
        <a:p>
          <a:endParaRPr lang="fr-FR"/>
        </a:p>
      </dgm:t>
    </dgm:pt>
    <dgm:pt modelId="{ACC079DD-5817-49F0-8C4A-EACA00A45524}" type="pres">
      <dgm:prSet presAssocID="{F53B9295-6BFA-4E07-A79A-89308218EDB9}" presName="parentText" presStyleLbl="node1" presStyleIdx="0" presStyleCnt="3">
        <dgm:presLayoutVars>
          <dgm:chMax val="0"/>
          <dgm:bulletEnabled val="1"/>
        </dgm:presLayoutVars>
      </dgm:prSet>
      <dgm:spPr/>
      <dgm:t>
        <a:bodyPr/>
        <a:lstStyle/>
        <a:p>
          <a:endParaRPr lang="fr-FR"/>
        </a:p>
      </dgm:t>
    </dgm:pt>
    <dgm:pt modelId="{7268422B-287E-4323-A562-05EC214698D2}" type="pres">
      <dgm:prSet presAssocID="{871E8866-A7A5-483C-9528-EFD2FA6BD923}" presName="spacer" presStyleCnt="0"/>
      <dgm:spPr/>
    </dgm:pt>
    <dgm:pt modelId="{D0F71B82-B4A9-4BF5-9E21-32595EBF10BC}" type="pres">
      <dgm:prSet presAssocID="{BD0E1FE3-5DC6-40FA-9726-C02C6804D8DA}" presName="parentText" presStyleLbl="node1" presStyleIdx="1" presStyleCnt="3">
        <dgm:presLayoutVars>
          <dgm:chMax val="0"/>
          <dgm:bulletEnabled val="1"/>
        </dgm:presLayoutVars>
      </dgm:prSet>
      <dgm:spPr/>
      <dgm:t>
        <a:bodyPr/>
        <a:lstStyle/>
        <a:p>
          <a:endParaRPr lang="fr-FR"/>
        </a:p>
      </dgm:t>
    </dgm:pt>
    <dgm:pt modelId="{1ADD9F9D-E1B7-4B37-8351-11AF60A82E05}" type="pres">
      <dgm:prSet presAssocID="{1B6AA438-C834-4DD7-8DE7-900EC055BC4E}" presName="spacer" presStyleCnt="0"/>
      <dgm:spPr/>
    </dgm:pt>
    <dgm:pt modelId="{AF0A27F1-74AC-4093-98C5-E022DB492C06}" type="pres">
      <dgm:prSet presAssocID="{2B00E960-18A8-4512-89CD-CA2EB83E317A}" presName="parentText" presStyleLbl="node1" presStyleIdx="2" presStyleCnt="3">
        <dgm:presLayoutVars>
          <dgm:chMax val="0"/>
          <dgm:bulletEnabled val="1"/>
        </dgm:presLayoutVars>
      </dgm:prSet>
      <dgm:spPr/>
      <dgm:t>
        <a:bodyPr/>
        <a:lstStyle/>
        <a:p>
          <a:endParaRPr lang="fr-FR"/>
        </a:p>
      </dgm:t>
    </dgm:pt>
  </dgm:ptLst>
  <dgm:cxnLst>
    <dgm:cxn modelId="{60230724-3F42-446C-A647-290D1C3CBCB0}" type="presOf" srcId="{1186B5A9-92CE-4572-8F81-4B23E8FD8C5F}" destId="{652D2234-D7CE-4CD2-BBF9-7775932C1E25}" srcOrd="0" destOrd="0" presId="urn:microsoft.com/office/officeart/2005/8/layout/vList2"/>
    <dgm:cxn modelId="{8C149251-C95D-46DB-A51A-6204E9BF1601}" type="presOf" srcId="{F53B9295-6BFA-4E07-A79A-89308218EDB9}" destId="{ACC079DD-5817-49F0-8C4A-EACA00A45524}" srcOrd="0" destOrd="0" presId="urn:microsoft.com/office/officeart/2005/8/layout/vList2"/>
    <dgm:cxn modelId="{E04F983C-19BA-4D0A-A885-B32A74A69C00}" srcId="{1186B5A9-92CE-4572-8F81-4B23E8FD8C5F}" destId="{BD0E1FE3-5DC6-40FA-9726-C02C6804D8DA}" srcOrd="1" destOrd="0" parTransId="{EE4BA3A7-81F6-40B3-A3F3-3BE7254ACE79}" sibTransId="{1B6AA438-C834-4DD7-8DE7-900EC055BC4E}"/>
    <dgm:cxn modelId="{685CC202-C063-4DC6-917A-26D2C0F9CA05}" srcId="{1186B5A9-92CE-4572-8F81-4B23E8FD8C5F}" destId="{2B00E960-18A8-4512-89CD-CA2EB83E317A}" srcOrd="2" destOrd="0" parTransId="{D18C0939-D716-4180-98DC-6AB6BC0FE8D9}" sibTransId="{317FF48D-C9A8-4B48-A85A-D5A2D338ACAF}"/>
    <dgm:cxn modelId="{4A003865-9D1E-4A83-BA94-B8B28DF76408}" type="presOf" srcId="{2B00E960-18A8-4512-89CD-CA2EB83E317A}" destId="{AF0A27F1-74AC-4093-98C5-E022DB492C06}" srcOrd="0" destOrd="0" presId="urn:microsoft.com/office/officeart/2005/8/layout/vList2"/>
    <dgm:cxn modelId="{628895A7-A6DE-46ED-9478-43BF38665A09}" srcId="{1186B5A9-92CE-4572-8F81-4B23E8FD8C5F}" destId="{F53B9295-6BFA-4E07-A79A-89308218EDB9}" srcOrd="0" destOrd="0" parTransId="{2C2E01E4-0FDE-4ABF-AEB5-5A226B9F66FC}" sibTransId="{871E8866-A7A5-483C-9528-EFD2FA6BD923}"/>
    <dgm:cxn modelId="{2B34F71D-F5BE-4515-A4BF-E382428AAE54}" type="presOf" srcId="{BD0E1FE3-5DC6-40FA-9726-C02C6804D8DA}" destId="{D0F71B82-B4A9-4BF5-9E21-32595EBF10BC}" srcOrd="0" destOrd="0" presId="urn:microsoft.com/office/officeart/2005/8/layout/vList2"/>
    <dgm:cxn modelId="{17073618-641D-4280-A2EE-8A8D53225CE8}" type="presParOf" srcId="{652D2234-D7CE-4CD2-BBF9-7775932C1E25}" destId="{ACC079DD-5817-49F0-8C4A-EACA00A45524}" srcOrd="0" destOrd="0" presId="urn:microsoft.com/office/officeart/2005/8/layout/vList2"/>
    <dgm:cxn modelId="{C6F8E0B6-0797-4A84-A6E8-742ECBB675DF}" type="presParOf" srcId="{652D2234-D7CE-4CD2-BBF9-7775932C1E25}" destId="{7268422B-287E-4323-A562-05EC214698D2}" srcOrd="1" destOrd="0" presId="urn:microsoft.com/office/officeart/2005/8/layout/vList2"/>
    <dgm:cxn modelId="{370114F8-62A1-495B-BC48-D5592C478B11}" type="presParOf" srcId="{652D2234-D7CE-4CD2-BBF9-7775932C1E25}" destId="{D0F71B82-B4A9-4BF5-9E21-32595EBF10BC}" srcOrd="2" destOrd="0" presId="urn:microsoft.com/office/officeart/2005/8/layout/vList2"/>
    <dgm:cxn modelId="{4C12BB7E-870A-464B-9C29-3FC797E639B9}" type="presParOf" srcId="{652D2234-D7CE-4CD2-BBF9-7775932C1E25}" destId="{1ADD9F9D-E1B7-4B37-8351-11AF60A82E05}" srcOrd="3" destOrd="0" presId="urn:microsoft.com/office/officeart/2005/8/layout/vList2"/>
    <dgm:cxn modelId="{2A2B95F8-8D8E-4A59-B7B8-9D176244D541}" type="presParOf" srcId="{652D2234-D7CE-4CD2-BBF9-7775932C1E25}" destId="{AF0A27F1-74AC-4093-98C5-E022DB492C06}"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5F5433-AF1D-42E6-8906-07E2C4067F59}" type="doc">
      <dgm:prSet loTypeId="urn:microsoft.com/office/officeart/2008/layout/HalfCircleOrganizationChart" loCatId="hierarchy" qsTypeId="urn:microsoft.com/office/officeart/2005/8/quickstyle/simple4" qsCatId="simple" csTypeId="urn:microsoft.com/office/officeart/2005/8/colors/accent2_1" csCatId="accent2" phldr="1"/>
      <dgm:spPr/>
      <dgm:t>
        <a:bodyPr/>
        <a:lstStyle/>
        <a:p>
          <a:endParaRPr lang="fr-FR"/>
        </a:p>
      </dgm:t>
    </dgm:pt>
    <dgm:pt modelId="{5CB48021-B583-47B0-8F5C-8B24327F57BE}">
      <dgm:prSet phldrT="[Texte]" custT="1"/>
      <dgm:spPr/>
      <dgm:t>
        <a:bodyPr/>
        <a:lstStyle/>
        <a:p>
          <a:r>
            <a:rPr lang="fr-FR" sz="1400" b="1" dirty="0">
              <a:latin typeface="Arial Black" panose="020B0A04020102020204" pitchFamily="34" charset="0"/>
            </a:rPr>
            <a:t>Human Capital</a:t>
          </a:r>
        </a:p>
      </dgm:t>
    </dgm:pt>
    <dgm:pt modelId="{DAE6BE53-21A2-4DAC-9DF2-CAC0549F9C16}" type="parTrans" cxnId="{3F0A3821-7ED2-4A04-8F7D-23DF73CEB7DD}">
      <dgm:prSet/>
      <dgm:spPr/>
      <dgm:t>
        <a:bodyPr/>
        <a:lstStyle/>
        <a:p>
          <a:endParaRPr lang="fr-FR" sz="2000">
            <a:latin typeface="Arial Black" panose="020B0A04020102020204" pitchFamily="34" charset="0"/>
          </a:endParaRPr>
        </a:p>
      </dgm:t>
    </dgm:pt>
    <dgm:pt modelId="{6CCD7F27-357D-40F9-89D3-E24E95ED4A34}" type="sibTrans" cxnId="{3F0A3821-7ED2-4A04-8F7D-23DF73CEB7DD}">
      <dgm:prSet/>
      <dgm:spPr/>
      <dgm:t>
        <a:bodyPr/>
        <a:lstStyle/>
        <a:p>
          <a:endParaRPr lang="fr-FR" sz="2000">
            <a:latin typeface="Arial Black" panose="020B0A04020102020204" pitchFamily="34" charset="0"/>
          </a:endParaRPr>
        </a:p>
      </dgm:t>
    </dgm:pt>
    <dgm:pt modelId="{088EED12-AB87-4A1E-9E55-21CD8F5C1058}">
      <dgm:prSet phldrT="[Texte]" custT="1"/>
      <dgm:spPr/>
      <dgm:t>
        <a:bodyPr/>
        <a:lstStyle/>
        <a:p>
          <a:r>
            <a:rPr lang="fr-FR" sz="1400" b="1" dirty="0">
              <a:solidFill>
                <a:schemeClr val="accent6">
                  <a:lumMod val="75000"/>
                </a:schemeClr>
              </a:solidFill>
              <a:latin typeface="Arial Black" panose="020B0A04020102020204" pitchFamily="34" charset="0"/>
            </a:rPr>
            <a:t>Education</a:t>
          </a:r>
        </a:p>
      </dgm:t>
    </dgm:pt>
    <dgm:pt modelId="{526B077A-5837-423C-B77F-6D891DC68742}" type="parTrans" cxnId="{3E0AE105-1353-4036-8062-DDF3497F2534}">
      <dgm:prSet>
        <dgm:style>
          <a:lnRef idx="1">
            <a:schemeClr val="accent6"/>
          </a:lnRef>
          <a:fillRef idx="0">
            <a:schemeClr val="accent6"/>
          </a:fillRef>
          <a:effectRef idx="0">
            <a:schemeClr val="accent6"/>
          </a:effectRef>
          <a:fontRef idx="minor">
            <a:schemeClr val="tx1"/>
          </a:fontRef>
        </dgm:style>
      </dgm:prSet>
      <dgm:spPr>
        <a:ln w="28575"/>
      </dgm:spPr>
      <dgm:t>
        <a:bodyPr/>
        <a:lstStyle/>
        <a:p>
          <a:endParaRPr lang="fr-FR" sz="2000">
            <a:latin typeface="Arial Black" panose="020B0A04020102020204" pitchFamily="34" charset="0"/>
          </a:endParaRPr>
        </a:p>
      </dgm:t>
    </dgm:pt>
    <dgm:pt modelId="{D21F8E30-807B-4052-A20A-38B80B32DB29}" type="sibTrans" cxnId="{3E0AE105-1353-4036-8062-DDF3497F2534}">
      <dgm:prSet/>
      <dgm:spPr/>
      <dgm:t>
        <a:bodyPr/>
        <a:lstStyle/>
        <a:p>
          <a:endParaRPr lang="fr-FR" sz="2000">
            <a:latin typeface="Arial Black" panose="020B0A04020102020204" pitchFamily="34" charset="0"/>
          </a:endParaRPr>
        </a:p>
      </dgm:t>
    </dgm:pt>
    <dgm:pt modelId="{C1ABF60D-EB6B-4432-9391-908A2D00BCFD}">
      <dgm:prSet phldrT="[Texte]" custT="1"/>
      <dgm:spPr/>
      <dgm:t>
        <a:bodyPr/>
        <a:lstStyle/>
        <a:p>
          <a:r>
            <a:rPr lang="fr-FR" sz="1400" b="1" dirty="0" err="1">
              <a:solidFill>
                <a:srgbClr val="7030A0"/>
              </a:solidFill>
              <a:latin typeface="Arial Black" panose="020B0A04020102020204" pitchFamily="34" charset="0"/>
            </a:rPr>
            <a:t>Health</a:t>
          </a:r>
          <a:endParaRPr lang="fr-FR" sz="1400" b="1" dirty="0">
            <a:solidFill>
              <a:srgbClr val="7030A0"/>
            </a:solidFill>
            <a:latin typeface="Arial Black" panose="020B0A04020102020204" pitchFamily="34" charset="0"/>
          </a:endParaRPr>
        </a:p>
      </dgm:t>
    </dgm:pt>
    <dgm:pt modelId="{1751FB3E-D5B1-42AB-88BC-9E671B2ED8EA}" type="parTrans" cxnId="{7E618183-4CEA-4A35-BFB2-A1496678D6C4}">
      <dgm:prSet>
        <dgm:style>
          <a:lnRef idx="1">
            <a:schemeClr val="accent4"/>
          </a:lnRef>
          <a:fillRef idx="0">
            <a:schemeClr val="accent4"/>
          </a:fillRef>
          <a:effectRef idx="0">
            <a:schemeClr val="accent4"/>
          </a:effectRef>
          <a:fontRef idx="minor">
            <a:schemeClr val="tx1"/>
          </a:fontRef>
        </dgm:style>
      </dgm:prSet>
      <dgm:spPr>
        <a:ln w="28575"/>
      </dgm:spPr>
      <dgm:t>
        <a:bodyPr/>
        <a:lstStyle/>
        <a:p>
          <a:endParaRPr lang="fr-FR" sz="2000">
            <a:latin typeface="Arial Black" panose="020B0A04020102020204" pitchFamily="34" charset="0"/>
          </a:endParaRPr>
        </a:p>
      </dgm:t>
    </dgm:pt>
    <dgm:pt modelId="{C1951B05-E904-4C68-8D92-A08F1D8645EE}" type="sibTrans" cxnId="{7E618183-4CEA-4A35-BFB2-A1496678D6C4}">
      <dgm:prSet/>
      <dgm:spPr/>
      <dgm:t>
        <a:bodyPr/>
        <a:lstStyle/>
        <a:p>
          <a:endParaRPr lang="fr-FR" sz="2000">
            <a:latin typeface="Arial Black" panose="020B0A04020102020204" pitchFamily="34" charset="0"/>
          </a:endParaRPr>
        </a:p>
      </dgm:t>
    </dgm:pt>
    <dgm:pt modelId="{D8656FBB-DFC1-4084-AF1E-EB1297453717}" type="pres">
      <dgm:prSet presAssocID="{2B5F5433-AF1D-42E6-8906-07E2C4067F59}" presName="Name0" presStyleCnt="0">
        <dgm:presLayoutVars>
          <dgm:orgChart val="1"/>
          <dgm:chPref val="1"/>
          <dgm:dir/>
          <dgm:animOne val="branch"/>
          <dgm:animLvl val="lvl"/>
          <dgm:resizeHandles/>
        </dgm:presLayoutVars>
      </dgm:prSet>
      <dgm:spPr/>
      <dgm:t>
        <a:bodyPr/>
        <a:lstStyle/>
        <a:p>
          <a:endParaRPr lang="fr-FR"/>
        </a:p>
      </dgm:t>
    </dgm:pt>
    <dgm:pt modelId="{982D6D8A-E9DE-4352-A5B8-F419EABA8614}" type="pres">
      <dgm:prSet presAssocID="{5CB48021-B583-47B0-8F5C-8B24327F57BE}" presName="hierRoot1" presStyleCnt="0">
        <dgm:presLayoutVars>
          <dgm:hierBranch val="init"/>
        </dgm:presLayoutVars>
      </dgm:prSet>
      <dgm:spPr/>
    </dgm:pt>
    <dgm:pt modelId="{3FFE4166-E75E-4353-8A58-ED3EBFC7EEBA}" type="pres">
      <dgm:prSet presAssocID="{5CB48021-B583-47B0-8F5C-8B24327F57BE}" presName="rootComposite1" presStyleCnt="0"/>
      <dgm:spPr/>
    </dgm:pt>
    <dgm:pt modelId="{970330B4-4ACE-42E1-BB94-0A3722B1EA56}" type="pres">
      <dgm:prSet presAssocID="{5CB48021-B583-47B0-8F5C-8B24327F57BE}" presName="rootText1" presStyleLbl="alignAcc1" presStyleIdx="0" presStyleCnt="0">
        <dgm:presLayoutVars>
          <dgm:chPref val="3"/>
        </dgm:presLayoutVars>
      </dgm:prSet>
      <dgm:spPr/>
      <dgm:t>
        <a:bodyPr/>
        <a:lstStyle/>
        <a:p>
          <a:endParaRPr lang="fr-FR"/>
        </a:p>
      </dgm:t>
    </dgm:pt>
    <dgm:pt modelId="{3A9AFC72-8BA6-4AD9-AE14-627AF71D55BB}" type="pres">
      <dgm:prSet presAssocID="{5CB48021-B583-47B0-8F5C-8B24327F57BE}" presName="topArc1" presStyleLbl="parChTrans1D1" presStyleIdx="0" presStyleCnt="6"/>
      <dgm:spPr/>
    </dgm:pt>
    <dgm:pt modelId="{DC389CEF-684B-4FD0-A1E6-18FA7A137112}" type="pres">
      <dgm:prSet presAssocID="{5CB48021-B583-47B0-8F5C-8B24327F57BE}" presName="bottomArc1" presStyleLbl="parChTrans1D1" presStyleIdx="1" presStyleCnt="6"/>
      <dgm:spPr/>
    </dgm:pt>
    <dgm:pt modelId="{E8B545CE-EDDF-4775-BC14-47A4CB18668A}" type="pres">
      <dgm:prSet presAssocID="{5CB48021-B583-47B0-8F5C-8B24327F57BE}" presName="topConnNode1" presStyleLbl="node1" presStyleIdx="0" presStyleCnt="0"/>
      <dgm:spPr/>
      <dgm:t>
        <a:bodyPr/>
        <a:lstStyle/>
        <a:p>
          <a:endParaRPr lang="fr-FR"/>
        </a:p>
      </dgm:t>
    </dgm:pt>
    <dgm:pt modelId="{E18C3C67-57ED-4DCE-AC4A-6EBC619B7722}" type="pres">
      <dgm:prSet presAssocID="{5CB48021-B583-47B0-8F5C-8B24327F57BE}" presName="hierChild2" presStyleCnt="0"/>
      <dgm:spPr/>
    </dgm:pt>
    <dgm:pt modelId="{1AF58CA4-08C5-4E26-B0DB-51FCAD94EDD3}" type="pres">
      <dgm:prSet presAssocID="{526B077A-5837-423C-B77F-6D891DC68742}" presName="Name28" presStyleLbl="parChTrans1D2" presStyleIdx="0" presStyleCnt="2"/>
      <dgm:spPr/>
      <dgm:t>
        <a:bodyPr/>
        <a:lstStyle/>
        <a:p>
          <a:endParaRPr lang="fr-FR"/>
        </a:p>
      </dgm:t>
    </dgm:pt>
    <dgm:pt modelId="{37EEB270-67BE-43A0-86E3-B95FC8C6EEE8}" type="pres">
      <dgm:prSet presAssocID="{088EED12-AB87-4A1E-9E55-21CD8F5C1058}" presName="hierRoot2" presStyleCnt="0">
        <dgm:presLayoutVars>
          <dgm:hierBranch val="init"/>
        </dgm:presLayoutVars>
      </dgm:prSet>
      <dgm:spPr/>
    </dgm:pt>
    <dgm:pt modelId="{40238B3F-CCBC-4E3F-8D68-1D0F095B8BF9}" type="pres">
      <dgm:prSet presAssocID="{088EED12-AB87-4A1E-9E55-21CD8F5C1058}" presName="rootComposite2" presStyleCnt="0"/>
      <dgm:spPr/>
    </dgm:pt>
    <dgm:pt modelId="{A65F77BC-1447-46D0-B75B-68F2C75B6A76}" type="pres">
      <dgm:prSet presAssocID="{088EED12-AB87-4A1E-9E55-21CD8F5C1058}" presName="rootText2" presStyleLbl="alignAcc1" presStyleIdx="0" presStyleCnt="0">
        <dgm:presLayoutVars>
          <dgm:chPref val="3"/>
        </dgm:presLayoutVars>
      </dgm:prSet>
      <dgm:spPr/>
      <dgm:t>
        <a:bodyPr/>
        <a:lstStyle/>
        <a:p>
          <a:endParaRPr lang="fr-FR"/>
        </a:p>
      </dgm:t>
    </dgm:pt>
    <dgm:pt modelId="{A40FDF9A-B464-498F-90B9-52D849704036}" type="pres">
      <dgm:prSet presAssocID="{088EED12-AB87-4A1E-9E55-21CD8F5C1058}" presName="topArc2" presStyleLbl="parChTrans1D1" presStyleIdx="2" presStyleCnt="6"/>
      <dgm:spPr/>
    </dgm:pt>
    <dgm:pt modelId="{8FF673DF-FE08-4952-998B-983B418FB587}" type="pres">
      <dgm:prSet presAssocID="{088EED12-AB87-4A1E-9E55-21CD8F5C1058}" presName="bottomArc2" presStyleLbl="parChTrans1D1" presStyleIdx="3" presStyleCnt="6"/>
      <dgm:spPr/>
    </dgm:pt>
    <dgm:pt modelId="{8B776665-A523-4022-B750-CF0BACBE2B31}" type="pres">
      <dgm:prSet presAssocID="{088EED12-AB87-4A1E-9E55-21CD8F5C1058}" presName="topConnNode2" presStyleLbl="node2" presStyleIdx="0" presStyleCnt="0"/>
      <dgm:spPr/>
      <dgm:t>
        <a:bodyPr/>
        <a:lstStyle/>
        <a:p>
          <a:endParaRPr lang="fr-FR"/>
        </a:p>
      </dgm:t>
    </dgm:pt>
    <dgm:pt modelId="{E7337E8D-A2A4-41D1-8BD9-B46D99E1D768}" type="pres">
      <dgm:prSet presAssocID="{088EED12-AB87-4A1E-9E55-21CD8F5C1058}" presName="hierChild4" presStyleCnt="0"/>
      <dgm:spPr/>
    </dgm:pt>
    <dgm:pt modelId="{83B5E5BD-B3E7-49D4-AE3D-87BB4902509B}" type="pres">
      <dgm:prSet presAssocID="{088EED12-AB87-4A1E-9E55-21CD8F5C1058}" presName="hierChild5" presStyleCnt="0"/>
      <dgm:spPr/>
    </dgm:pt>
    <dgm:pt modelId="{2FB73594-FB77-4F25-B8BA-8908F46BEFEE}" type="pres">
      <dgm:prSet presAssocID="{1751FB3E-D5B1-42AB-88BC-9E671B2ED8EA}" presName="Name28" presStyleLbl="parChTrans1D2" presStyleIdx="1" presStyleCnt="2"/>
      <dgm:spPr/>
      <dgm:t>
        <a:bodyPr/>
        <a:lstStyle/>
        <a:p>
          <a:endParaRPr lang="fr-FR"/>
        </a:p>
      </dgm:t>
    </dgm:pt>
    <dgm:pt modelId="{C8B58C6A-936D-4221-8848-EFF9808511F5}" type="pres">
      <dgm:prSet presAssocID="{C1ABF60D-EB6B-4432-9391-908A2D00BCFD}" presName="hierRoot2" presStyleCnt="0">
        <dgm:presLayoutVars>
          <dgm:hierBranch val="init"/>
        </dgm:presLayoutVars>
      </dgm:prSet>
      <dgm:spPr/>
    </dgm:pt>
    <dgm:pt modelId="{A40DBB02-508C-4C3C-B369-BE455647CA27}" type="pres">
      <dgm:prSet presAssocID="{C1ABF60D-EB6B-4432-9391-908A2D00BCFD}" presName="rootComposite2" presStyleCnt="0"/>
      <dgm:spPr/>
    </dgm:pt>
    <dgm:pt modelId="{7B484A8E-EC55-4F8D-8736-98FE502E8A59}" type="pres">
      <dgm:prSet presAssocID="{C1ABF60D-EB6B-4432-9391-908A2D00BCFD}" presName="rootText2" presStyleLbl="alignAcc1" presStyleIdx="0" presStyleCnt="0">
        <dgm:presLayoutVars>
          <dgm:chPref val="3"/>
        </dgm:presLayoutVars>
      </dgm:prSet>
      <dgm:spPr/>
      <dgm:t>
        <a:bodyPr/>
        <a:lstStyle/>
        <a:p>
          <a:endParaRPr lang="fr-FR"/>
        </a:p>
      </dgm:t>
    </dgm:pt>
    <dgm:pt modelId="{6D5D714B-AF15-4120-AACC-EB5B9CD5A9C9}" type="pres">
      <dgm:prSet presAssocID="{C1ABF60D-EB6B-4432-9391-908A2D00BCFD}" presName="topArc2" presStyleLbl="parChTrans1D1" presStyleIdx="4" presStyleCnt="6"/>
      <dgm:spPr/>
    </dgm:pt>
    <dgm:pt modelId="{6BEB78DE-2022-4CA0-B514-C40148FEE1A4}" type="pres">
      <dgm:prSet presAssocID="{C1ABF60D-EB6B-4432-9391-908A2D00BCFD}" presName="bottomArc2" presStyleLbl="parChTrans1D1" presStyleIdx="5" presStyleCnt="6"/>
      <dgm:spPr/>
    </dgm:pt>
    <dgm:pt modelId="{220DFB10-9EA1-48B0-9D53-C3ECC7B819CC}" type="pres">
      <dgm:prSet presAssocID="{C1ABF60D-EB6B-4432-9391-908A2D00BCFD}" presName="topConnNode2" presStyleLbl="node2" presStyleIdx="0" presStyleCnt="0"/>
      <dgm:spPr/>
      <dgm:t>
        <a:bodyPr/>
        <a:lstStyle/>
        <a:p>
          <a:endParaRPr lang="fr-FR"/>
        </a:p>
      </dgm:t>
    </dgm:pt>
    <dgm:pt modelId="{A9877F14-D969-4332-B261-1D1A83A6CC54}" type="pres">
      <dgm:prSet presAssocID="{C1ABF60D-EB6B-4432-9391-908A2D00BCFD}" presName="hierChild4" presStyleCnt="0"/>
      <dgm:spPr/>
    </dgm:pt>
    <dgm:pt modelId="{AFDAE35E-8B76-436A-A653-E62D60229C33}" type="pres">
      <dgm:prSet presAssocID="{C1ABF60D-EB6B-4432-9391-908A2D00BCFD}" presName="hierChild5" presStyleCnt="0"/>
      <dgm:spPr/>
    </dgm:pt>
    <dgm:pt modelId="{9C1A107D-5356-4E51-827E-694B03862F6D}" type="pres">
      <dgm:prSet presAssocID="{5CB48021-B583-47B0-8F5C-8B24327F57BE}" presName="hierChild3" presStyleCnt="0"/>
      <dgm:spPr/>
    </dgm:pt>
  </dgm:ptLst>
  <dgm:cxnLst>
    <dgm:cxn modelId="{3E0AE105-1353-4036-8062-DDF3497F2534}" srcId="{5CB48021-B583-47B0-8F5C-8B24327F57BE}" destId="{088EED12-AB87-4A1E-9E55-21CD8F5C1058}" srcOrd="0" destOrd="0" parTransId="{526B077A-5837-423C-B77F-6D891DC68742}" sibTransId="{D21F8E30-807B-4052-A20A-38B80B32DB29}"/>
    <dgm:cxn modelId="{69F5E719-F208-4FD7-B02D-363B328418E5}" type="presOf" srcId="{C1ABF60D-EB6B-4432-9391-908A2D00BCFD}" destId="{7B484A8E-EC55-4F8D-8736-98FE502E8A59}" srcOrd="0" destOrd="0" presId="urn:microsoft.com/office/officeart/2008/layout/HalfCircleOrganizationChart"/>
    <dgm:cxn modelId="{AE38A380-05B6-4679-977C-ECBA6EB54C3B}" type="presOf" srcId="{5CB48021-B583-47B0-8F5C-8B24327F57BE}" destId="{E8B545CE-EDDF-4775-BC14-47A4CB18668A}" srcOrd="1" destOrd="0" presId="urn:microsoft.com/office/officeart/2008/layout/HalfCircleOrganizationChart"/>
    <dgm:cxn modelId="{D59DAD93-7ACB-446A-B8BB-AB85C106559B}" type="presOf" srcId="{526B077A-5837-423C-B77F-6D891DC68742}" destId="{1AF58CA4-08C5-4E26-B0DB-51FCAD94EDD3}" srcOrd="0" destOrd="0" presId="urn:microsoft.com/office/officeart/2008/layout/HalfCircleOrganizationChart"/>
    <dgm:cxn modelId="{3F0A3821-7ED2-4A04-8F7D-23DF73CEB7DD}" srcId="{2B5F5433-AF1D-42E6-8906-07E2C4067F59}" destId="{5CB48021-B583-47B0-8F5C-8B24327F57BE}" srcOrd="0" destOrd="0" parTransId="{DAE6BE53-21A2-4DAC-9DF2-CAC0549F9C16}" sibTransId="{6CCD7F27-357D-40F9-89D3-E24E95ED4A34}"/>
    <dgm:cxn modelId="{31167F94-9B20-4A63-ADD9-BDF1CFB8E116}" type="presOf" srcId="{088EED12-AB87-4A1E-9E55-21CD8F5C1058}" destId="{A65F77BC-1447-46D0-B75B-68F2C75B6A76}" srcOrd="0" destOrd="0" presId="urn:microsoft.com/office/officeart/2008/layout/HalfCircleOrganizationChart"/>
    <dgm:cxn modelId="{EB30671C-167E-4681-827C-7495750F4076}" type="presOf" srcId="{5CB48021-B583-47B0-8F5C-8B24327F57BE}" destId="{970330B4-4ACE-42E1-BB94-0A3722B1EA56}" srcOrd="0" destOrd="0" presId="urn:microsoft.com/office/officeart/2008/layout/HalfCircleOrganizationChart"/>
    <dgm:cxn modelId="{7E618183-4CEA-4A35-BFB2-A1496678D6C4}" srcId="{5CB48021-B583-47B0-8F5C-8B24327F57BE}" destId="{C1ABF60D-EB6B-4432-9391-908A2D00BCFD}" srcOrd="1" destOrd="0" parTransId="{1751FB3E-D5B1-42AB-88BC-9E671B2ED8EA}" sibTransId="{C1951B05-E904-4C68-8D92-A08F1D8645EE}"/>
    <dgm:cxn modelId="{6C5E2F8D-105D-498B-9510-3905183E93ED}" type="presOf" srcId="{2B5F5433-AF1D-42E6-8906-07E2C4067F59}" destId="{D8656FBB-DFC1-4084-AF1E-EB1297453717}" srcOrd="0" destOrd="0" presId="urn:microsoft.com/office/officeart/2008/layout/HalfCircleOrganizationChart"/>
    <dgm:cxn modelId="{CACC78D8-4110-47CB-B62C-F4B9FE6E8D07}" type="presOf" srcId="{1751FB3E-D5B1-42AB-88BC-9E671B2ED8EA}" destId="{2FB73594-FB77-4F25-B8BA-8908F46BEFEE}" srcOrd="0" destOrd="0" presId="urn:microsoft.com/office/officeart/2008/layout/HalfCircleOrganizationChart"/>
    <dgm:cxn modelId="{B50CBEB9-263C-43A1-8D74-5D1691D24DE6}" type="presOf" srcId="{C1ABF60D-EB6B-4432-9391-908A2D00BCFD}" destId="{220DFB10-9EA1-48B0-9D53-C3ECC7B819CC}" srcOrd="1" destOrd="0" presId="urn:microsoft.com/office/officeart/2008/layout/HalfCircleOrganizationChart"/>
    <dgm:cxn modelId="{749A7D57-74EB-45C0-B05B-DB565FD842A5}" type="presOf" srcId="{088EED12-AB87-4A1E-9E55-21CD8F5C1058}" destId="{8B776665-A523-4022-B750-CF0BACBE2B31}" srcOrd="1" destOrd="0" presId="urn:microsoft.com/office/officeart/2008/layout/HalfCircleOrganizationChart"/>
    <dgm:cxn modelId="{287DC511-EE26-45E6-95AE-6CE112AED0D5}" type="presParOf" srcId="{D8656FBB-DFC1-4084-AF1E-EB1297453717}" destId="{982D6D8A-E9DE-4352-A5B8-F419EABA8614}" srcOrd="0" destOrd="0" presId="urn:microsoft.com/office/officeart/2008/layout/HalfCircleOrganizationChart"/>
    <dgm:cxn modelId="{9C72CA9D-BBA3-4F43-B465-8561F6A24287}" type="presParOf" srcId="{982D6D8A-E9DE-4352-A5B8-F419EABA8614}" destId="{3FFE4166-E75E-4353-8A58-ED3EBFC7EEBA}" srcOrd="0" destOrd="0" presId="urn:microsoft.com/office/officeart/2008/layout/HalfCircleOrganizationChart"/>
    <dgm:cxn modelId="{A632738A-A376-473C-93F4-12ABC0D971D5}" type="presParOf" srcId="{3FFE4166-E75E-4353-8A58-ED3EBFC7EEBA}" destId="{970330B4-4ACE-42E1-BB94-0A3722B1EA56}" srcOrd="0" destOrd="0" presId="urn:microsoft.com/office/officeart/2008/layout/HalfCircleOrganizationChart"/>
    <dgm:cxn modelId="{07743B4B-11AD-440B-AB8D-13B4F65DFB96}" type="presParOf" srcId="{3FFE4166-E75E-4353-8A58-ED3EBFC7EEBA}" destId="{3A9AFC72-8BA6-4AD9-AE14-627AF71D55BB}" srcOrd="1" destOrd="0" presId="urn:microsoft.com/office/officeart/2008/layout/HalfCircleOrganizationChart"/>
    <dgm:cxn modelId="{FE8785CB-C077-4588-82E3-DE8711FC6B52}" type="presParOf" srcId="{3FFE4166-E75E-4353-8A58-ED3EBFC7EEBA}" destId="{DC389CEF-684B-4FD0-A1E6-18FA7A137112}" srcOrd="2" destOrd="0" presId="urn:microsoft.com/office/officeart/2008/layout/HalfCircleOrganizationChart"/>
    <dgm:cxn modelId="{B901A59D-0F89-43A4-B6D4-EBC8A8D75626}" type="presParOf" srcId="{3FFE4166-E75E-4353-8A58-ED3EBFC7EEBA}" destId="{E8B545CE-EDDF-4775-BC14-47A4CB18668A}" srcOrd="3" destOrd="0" presId="urn:microsoft.com/office/officeart/2008/layout/HalfCircleOrganizationChart"/>
    <dgm:cxn modelId="{358046A1-2288-4B7C-B7D2-D77FFC12207C}" type="presParOf" srcId="{982D6D8A-E9DE-4352-A5B8-F419EABA8614}" destId="{E18C3C67-57ED-4DCE-AC4A-6EBC619B7722}" srcOrd="1" destOrd="0" presId="urn:microsoft.com/office/officeart/2008/layout/HalfCircleOrganizationChart"/>
    <dgm:cxn modelId="{2788831B-D185-4D31-B2E5-FBD83C554DF1}" type="presParOf" srcId="{E18C3C67-57ED-4DCE-AC4A-6EBC619B7722}" destId="{1AF58CA4-08C5-4E26-B0DB-51FCAD94EDD3}" srcOrd="0" destOrd="0" presId="urn:microsoft.com/office/officeart/2008/layout/HalfCircleOrganizationChart"/>
    <dgm:cxn modelId="{3172B176-0AFE-4795-BA81-92FEFB33DC43}" type="presParOf" srcId="{E18C3C67-57ED-4DCE-AC4A-6EBC619B7722}" destId="{37EEB270-67BE-43A0-86E3-B95FC8C6EEE8}" srcOrd="1" destOrd="0" presId="urn:microsoft.com/office/officeart/2008/layout/HalfCircleOrganizationChart"/>
    <dgm:cxn modelId="{4A9F8F93-AF19-4983-ACF2-C7402912CE86}" type="presParOf" srcId="{37EEB270-67BE-43A0-86E3-B95FC8C6EEE8}" destId="{40238B3F-CCBC-4E3F-8D68-1D0F095B8BF9}" srcOrd="0" destOrd="0" presId="urn:microsoft.com/office/officeart/2008/layout/HalfCircleOrganizationChart"/>
    <dgm:cxn modelId="{C88C1953-62D7-4AF5-B58B-86CEFD70F59C}" type="presParOf" srcId="{40238B3F-CCBC-4E3F-8D68-1D0F095B8BF9}" destId="{A65F77BC-1447-46D0-B75B-68F2C75B6A76}" srcOrd="0" destOrd="0" presId="urn:microsoft.com/office/officeart/2008/layout/HalfCircleOrganizationChart"/>
    <dgm:cxn modelId="{8CE68FF3-A7FB-4731-83EA-C2D2670D8010}" type="presParOf" srcId="{40238B3F-CCBC-4E3F-8D68-1D0F095B8BF9}" destId="{A40FDF9A-B464-498F-90B9-52D849704036}" srcOrd="1" destOrd="0" presId="urn:microsoft.com/office/officeart/2008/layout/HalfCircleOrganizationChart"/>
    <dgm:cxn modelId="{2E70D77B-AA49-4133-87A0-B57A5432FF0B}" type="presParOf" srcId="{40238B3F-CCBC-4E3F-8D68-1D0F095B8BF9}" destId="{8FF673DF-FE08-4952-998B-983B418FB587}" srcOrd="2" destOrd="0" presId="urn:microsoft.com/office/officeart/2008/layout/HalfCircleOrganizationChart"/>
    <dgm:cxn modelId="{981B32E6-D9C6-4BE2-B2C4-361B4D33DB21}" type="presParOf" srcId="{40238B3F-CCBC-4E3F-8D68-1D0F095B8BF9}" destId="{8B776665-A523-4022-B750-CF0BACBE2B31}" srcOrd="3" destOrd="0" presId="urn:microsoft.com/office/officeart/2008/layout/HalfCircleOrganizationChart"/>
    <dgm:cxn modelId="{7EA32C71-88C1-4BC0-8AFB-8FEF1C79050B}" type="presParOf" srcId="{37EEB270-67BE-43A0-86E3-B95FC8C6EEE8}" destId="{E7337E8D-A2A4-41D1-8BD9-B46D99E1D768}" srcOrd="1" destOrd="0" presId="urn:microsoft.com/office/officeart/2008/layout/HalfCircleOrganizationChart"/>
    <dgm:cxn modelId="{A6461E65-E102-492C-AF25-A7411939F66B}" type="presParOf" srcId="{37EEB270-67BE-43A0-86E3-B95FC8C6EEE8}" destId="{83B5E5BD-B3E7-49D4-AE3D-87BB4902509B}" srcOrd="2" destOrd="0" presId="urn:microsoft.com/office/officeart/2008/layout/HalfCircleOrganizationChart"/>
    <dgm:cxn modelId="{6E92DD3D-69BE-4D8D-BE5E-085A1E70BDE7}" type="presParOf" srcId="{E18C3C67-57ED-4DCE-AC4A-6EBC619B7722}" destId="{2FB73594-FB77-4F25-B8BA-8908F46BEFEE}" srcOrd="2" destOrd="0" presId="urn:microsoft.com/office/officeart/2008/layout/HalfCircleOrganizationChart"/>
    <dgm:cxn modelId="{2C6A1F4B-E2DA-4EC9-AA27-0AF7F054544F}" type="presParOf" srcId="{E18C3C67-57ED-4DCE-AC4A-6EBC619B7722}" destId="{C8B58C6A-936D-4221-8848-EFF9808511F5}" srcOrd="3" destOrd="0" presId="urn:microsoft.com/office/officeart/2008/layout/HalfCircleOrganizationChart"/>
    <dgm:cxn modelId="{22F0CCA0-E122-400E-9307-DC72194BDA67}" type="presParOf" srcId="{C8B58C6A-936D-4221-8848-EFF9808511F5}" destId="{A40DBB02-508C-4C3C-B369-BE455647CA27}" srcOrd="0" destOrd="0" presId="urn:microsoft.com/office/officeart/2008/layout/HalfCircleOrganizationChart"/>
    <dgm:cxn modelId="{35219562-4054-4A43-96F5-83E71CF26666}" type="presParOf" srcId="{A40DBB02-508C-4C3C-B369-BE455647CA27}" destId="{7B484A8E-EC55-4F8D-8736-98FE502E8A59}" srcOrd="0" destOrd="0" presId="urn:microsoft.com/office/officeart/2008/layout/HalfCircleOrganizationChart"/>
    <dgm:cxn modelId="{0B5CAECA-B544-407B-BAFE-84A6A78EE35C}" type="presParOf" srcId="{A40DBB02-508C-4C3C-B369-BE455647CA27}" destId="{6D5D714B-AF15-4120-AACC-EB5B9CD5A9C9}" srcOrd="1" destOrd="0" presId="urn:microsoft.com/office/officeart/2008/layout/HalfCircleOrganizationChart"/>
    <dgm:cxn modelId="{2360D00C-49C0-4B7F-A2D6-49CAAA599310}" type="presParOf" srcId="{A40DBB02-508C-4C3C-B369-BE455647CA27}" destId="{6BEB78DE-2022-4CA0-B514-C40148FEE1A4}" srcOrd="2" destOrd="0" presId="urn:microsoft.com/office/officeart/2008/layout/HalfCircleOrganizationChart"/>
    <dgm:cxn modelId="{C82D3161-E5F1-4DF6-AD67-163AC967884A}" type="presParOf" srcId="{A40DBB02-508C-4C3C-B369-BE455647CA27}" destId="{220DFB10-9EA1-48B0-9D53-C3ECC7B819CC}" srcOrd="3" destOrd="0" presId="urn:microsoft.com/office/officeart/2008/layout/HalfCircleOrganizationChart"/>
    <dgm:cxn modelId="{195FF95C-C254-4FA6-AEF0-DF057D757E6C}" type="presParOf" srcId="{C8B58C6A-936D-4221-8848-EFF9808511F5}" destId="{A9877F14-D969-4332-B261-1D1A83A6CC54}" srcOrd="1" destOrd="0" presId="urn:microsoft.com/office/officeart/2008/layout/HalfCircleOrganizationChart"/>
    <dgm:cxn modelId="{C4A44AF2-3895-4F37-895A-3ED4D839DB3B}" type="presParOf" srcId="{C8B58C6A-936D-4221-8848-EFF9808511F5}" destId="{AFDAE35E-8B76-436A-A653-E62D60229C33}" srcOrd="2" destOrd="0" presId="urn:microsoft.com/office/officeart/2008/layout/HalfCircleOrganizationChart"/>
    <dgm:cxn modelId="{EE48AD39-2813-4866-8327-09E05904100B}" type="presParOf" srcId="{982D6D8A-E9DE-4352-A5B8-F419EABA8614}" destId="{9C1A107D-5356-4E51-827E-694B03862F6D}" srcOrd="2" destOrd="0" presId="urn:microsoft.com/office/officeart/2008/layout/HalfCircleOrganizationChart"/>
  </dgm:cxnLst>
  <dgm:bg>
    <a:solidFill>
      <a:schemeClr val="tx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5F5433-AF1D-42E6-8906-07E2C4067F59}" type="doc">
      <dgm:prSet loTypeId="urn:microsoft.com/office/officeart/2008/layout/HalfCircleOrganizationChart" loCatId="hierarchy" qsTypeId="urn:microsoft.com/office/officeart/2005/8/quickstyle/simple4" qsCatId="simple" csTypeId="urn:microsoft.com/office/officeart/2005/8/colors/accent2_1" csCatId="accent2" phldr="1"/>
      <dgm:spPr/>
      <dgm:t>
        <a:bodyPr/>
        <a:lstStyle/>
        <a:p>
          <a:endParaRPr lang="fr-FR"/>
        </a:p>
      </dgm:t>
    </dgm:pt>
    <dgm:pt modelId="{5CB48021-B583-47B0-8F5C-8B24327F57BE}">
      <dgm:prSet phldrT="[Texte]" custT="1"/>
      <dgm:spPr/>
      <dgm:t>
        <a:bodyPr/>
        <a:lstStyle/>
        <a:p>
          <a:r>
            <a:rPr lang="fr-FR" sz="1400" b="1" dirty="0" err="1">
              <a:latin typeface="Arial Black" panose="020B0A04020102020204" pitchFamily="34" charset="0"/>
            </a:rPr>
            <a:t>Governance</a:t>
          </a:r>
          <a:endParaRPr lang="fr-FR" sz="1400" b="1" dirty="0">
            <a:latin typeface="Arial Black" panose="020B0A04020102020204" pitchFamily="34" charset="0"/>
          </a:endParaRPr>
        </a:p>
      </dgm:t>
    </dgm:pt>
    <dgm:pt modelId="{DAE6BE53-21A2-4DAC-9DF2-CAC0549F9C16}" type="parTrans" cxnId="{3F0A3821-7ED2-4A04-8F7D-23DF73CEB7DD}">
      <dgm:prSet/>
      <dgm:spPr/>
      <dgm:t>
        <a:bodyPr/>
        <a:lstStyle/>
        <a:p>
          <a:endParaRPr lang="fr-FR">
            <a:latin typeface="Arial Black" panose="020B0A04020102020204" pitchFamily="34" charset="0"/>
          </a:endParaRPr>
        </a:p>
      </dgm:t>
    </dgm:pt>
    <dgm:pt modelId="{6CCD7F27-357D-40F9-89D3-E24E95ED4A34}" type="sibTrans" cxnId="{3F0A3821-7ED2-4A04-8F7D-23DF73CEB7DD}">
      <dgm:prSet/>
      <dgm:spPr/>
      <dgm:t>
        <a:bodyPr/>
        <a:lstStyle/>
        <a:p>
          <a:endParaRPr lang="fr-FR">
            <a:latin typeface="Arial Black" panose="020B0A04020102020204" pitchFamily="34" charset="0"/>
          </a:endParaRPr>
        </a:p>
      </dgm:t>
    </dgm:pt>
    <dgm:pt modelId="{088EED12-AB87-4A1E-9E55-21CD8F5C1058}">
      <dgm:prSet phldrT="[Texte]"/>
      <dgm:spPr/>
      <dgm:t>
        <a:bodyPr/>
        <a:lstStyle/>
        <a:p>
          <a:r>
            <a:rPr lang="fr-FR" b="1" dirty="0">
              <a:solidFill>
                <a:schemeClr val="accent6">
                  <a:lumMod val="75000"/>
                </a:schemeClr>
              </a:solidFill>
              <a:latin typeface="Arial Black" panose="020B0A04020102020204" pitchFamily="34" charset="0"/>
            </a:rPr>
            <a:t>Security</a:t>
          </a:r>
        </a:p>
      </dgm:t>
    </dgm:pt>
    <dgm:pt modelId="{526B077A-5837-423C-B77F-6D891DC68742}" type="parTrans" cxnId="{3E0AE105-1353-4036-8062-DDF3497F2534}">
      <dgm:prSet>
        <dgm:style>
          <a:lnRef idx="1">
            <a:schemeClr val="accent6"/>
          </a:lnRef>
          <a:fillRef idx="0">
            <a:schemeClr val="accent6"/>
          </a:fillRef>
          <a:effectRef idx="0">
            <a:schemeClr val="accent6"/>
          </a:effectRef>
          <a:fontRef idx="minor">
            <a:schemeClr val="tx1"/>
          </a:fontRef>
        </dgm:style>
      </dgm:prSet>
      <dgm:spPr>
        <a:ln w="28575"/>
      </dgm:spPr>
      <dgm:t>
        <a:bodyPr/>
        <a:lstStyle/>
        <a:p>
          <a:endParaRPr lang="fr-FR">
            <a:latin typeface="Arial Black" panose="020B0A04020102020204" pitchFamily="34" charset="0"/>
          </a:endParaRPr>
        </a:p>
      </dgm:t>
    </dgm:pt>
    <dgm:pt modelId="{D21F8E30-807B-4052-A20A-38B80B32DB29}" type="sibTrans" cxnId="{3E0AE105-1353-4036-8062-DDF3497F2534}">
      <dgm:prSet/>
      <dgm:spPr/>
      <dgm:t>
        <a:bodyPr/>
        <a:lstStyle/>
        <a:p>
          <a:endParaRPr lang="fr-FR">
            <a:latin typeface="Arial Black" panose="020B0A04020102020204" pitchFamily="34" charset="0"/>
          </a:endParaRPr>
        </a:p>
      </dgm:t>
    </dgm:pt>
    <dgm:pt modelId="{C1ABF60D-EB6B-4432-9391-908A2D00BCFD}">
      <dgm:prSet phldrT="[Texte]"/>
      <dgm:spPr/>
      <dgm:t>
        <a:bodyPr/>
        <a:lstStyle/>
        <a:p>
          <a:r>
            <a:rPr lang="fr-FR" b="1" dirty="0">
              <a:solidFill>
                <a:srgbClr val="7030A0"/>
              </a:solidFill>
              <a:latin typeface="Arial Black" panose="020B0A04020102020204" pitchFamily="34" charset="0"/>
            </a:rPr>
            <a:t>Institutions</a:t>
          </a:r>
        </a:p>
      </dgm:t>
    </dgm:pt>
    <dgm:pt modelId="{1751FB3E-D5B1-42AB-88BC-9E671B2ED8EA}" type="parTrans" cxnId="{7E618183-4CEA-4A35-BFB2-A1496678D6C4}">
      <dgm:prSet>
        <dgm:style>
          <a:lnRef idx="1">
            <a:schemeClr val="accent4"/>
          </a:lnRef>
          <a:fillRef idx="0">
            <a:schemeClr val="accent4"/>
          </a:fillRef>
          <a:effectRef idx="0">
            <a:schemeClr val="accent4"/>
          </a:effectRef>
          <a:fontRef idx="minor">
            <a:schemeClr val="tx1"/>
          </a:fontRef>
        </dgm:style>
      </dgm:prSet>
      <dgm:spPr>
        <a:ln w="28575"/>
      </dgm:spPr>
      <dgm:t>
        <a:bodyPr/>
        <a:lstStyle/>
        <a:p>
          <a:endParaRPr lang="fr-FR">
            <a:latin typeface="Arial Black" panose="020B0A04020102020204" pitchFamily="34" charset="0"/>
          </a:endParaRPr>
        </a:p>
      </dgm:t>
    </dgm:pt>
    <dgm:pt modelId="{C1951B05-E904-4C68-8D92-A08F1D8645EE}" type="sibTrans" cxnId="{7E618183-4CEA-4A35-BFB2-A1496678D6C4}">
      <dgm:prSet/>
      <dgm:spPr/>
      <dgm:t>
        <a:bodyPr/>
        <a:lstStyle/>
        <a:p>
          <a:endParaRPr lang="fr-FR">
            <a:latin typeface="Arial Black" panose="020B0A04020102020204" pitchFamily="34" charset="0"/>
          </a:endParaRPr>
        </a:p>
      </dgm:t>
    </dgm:pt>
    <dgm:pt modelId="{D8656FBB-DFC1-4084-AF1E-EB1297453717}" type="pres">
      <dgm:prSet presAssocID="{2B5F5433-AF1D-42E6-8906-07E2C4067F59}" presName="Name0" presStyleCnt="0">
        <dgm:presLayoutVars>
          <dgm:orgChart val="1"/>
          <dgm:chPref val="1"/>
          <dgm:dir/>
          <dgm:animOne val="branch"/>
          <dgm:animLvl val="lvl"/>
          <dgm:resizeHandles/>
        </dgm:presLayoutVars>
      </dgm:prSet>
      <dgm:spPr/>
      <dgm:t>
        <a:bodyPr/>
        <a:lstStyle/>
        <a:p>
          <a:endParaRPr lang="fr-FR"/>
        </a:p>
      </dgm:t>
    </dgm:pt>
    <dgm:pt modelId="{982D6D8A-E9DE-4352-A5B8-F419EABA8614}" type="pres">
      <dgm:prSet presAssocID="{5CB48021-B583-47B0-8F5C-8B24327F57BE}" presName="hierRoot1" presStyleCnt="0">
        <dgm:presLayoutVars>
          <dgm:hierBranch val="init"/>
        </dgm:presLayoutVars>
      </dgm:prSet>
      <dgm:spPr/>
    </dgm:pt>
    <dgm:pt modelId="{3FFE4166-E75E-4353-8A58-ED3EBFC7EEBA}" type="pres">
      <dgm:prSet presAssocID="{5CB48021-B583-47B0-8F5C-8B24327F57BE}" presName="rootComposite1" presStyleCnt="0"/>
      <dgm:spPr/>
    </dgm:pt>
    <dgm:pt modelId="{970330B4-4ACE-42E1-BB94-0A3722B1EA56}" type="pres">
      <dgm:prSet presAssocID="{5CB48021-B583-47B0-8F5C-8B24327F57BE}" presName="rootText1" presStyleLbl="alignAcc1" presStyleIdx="0" presStyleCnt="0" custScaleX="108540">
        <dgm:presLayoutVars>
          <dgm:chPref val="3"/>
        </dgm:presLayoutVars>
      </dgm:prSet>
      <dgm:spPr/>
      <dgm:t>
        <a:bodyPr/>
        <a:lstStyle/>
        <a:p>
          <a:endParaRPr lang="fr-FR"/>
        </a:p>
      </dgm:t>
    </dgm:pt>
    <dgm:pt modelId="{3A9AFC72-8BA6-4AD9-AE14-627AF71D55BB}" type="pres">
      <dgm:prSet presAssocID="{5CB48021-B583-47B0-8F5C-8B24327F57BE}" presName="topArc1" presStyleLbl="parChTrans1D1" presStyleIdx="0" presStyleCnt="6"/>
      <dgm:spPr/>
    </dgm:pt>
    <dgm:pt modelId="{DC389CEF-684B-4FD0-A1E6-18FA7A137112}" type="pres">
      <dgm:prSet presAssocID="{5CB48021-B583-47B0-8F5C-8B24327F57BE}" presName="bottomArc1" presStyleLbl="parChTrans1D1" presStyleIdx="1" presStyleCnt="6"/>
      <dgm:spPr/>
    </dgm:pt>
    <dgm:pt modelId="{E8B545CE-EDDF-4775-BC14-47A4CB18668A}" type="pres">
      <dgm:prSet presAssocID="{5CB48021-B583-47B0-8F5C-8B24327F57BE}" presName="topConnNode1" presStyleLbl="node1" presStyleIdx="0" presStyleCnt="0"/>
      <dgm:spPr/>
      <dgm:t>
        <a:bodyPr/>
        <a:lstStyle/>
        <a:p>
          <a:endParaRPr lang="fr-FR"/>
        </a:p>
      </dgm:t>
    </dgm:pt>
    <dgm:pt modelId="{E18C3C67-57ED-4DCE-AC4A-6EBC619B7722}" type="pres">
      <dgm:prSet presAssocID="{5CB48021-B583-47B0-8F5C-8B24327F57BE}" presName="hierChild2" presStyleCnt="0"/>
      <dgm:spPr/>
    </dgm:pt>
    <dgm:pt modelId="{1AF58CA4-08C5-4E26-B0DB-51FCAD94EDD3}" type="pres">
      <dgm:prSet presAssocID="{526B077A-5837-423C-B77F-6D891DC68742}" presName="Name28" presStyleLbl="parChTrans1D2" presStyleIdx="0" presStyleCnt="2"/>
      <dgm:spPr/>
      <dgm:t>
        <a:bodyPr/>
        <a:lstStyle/>
        <a:p>
          <a:endParaRPr lang="fr-FR"/>
        </a:p>
      </dgm:t>
    </dgm:pt>
    <dgm:pt modelId="{37EEB270-67BE-43A0-86E3-B95FC8C6EEE8}" type="pres">
      <dgm:prSet presAssocID="{088EED12-AB87-4A1E-9E55-21CD8F5C1058}" presName="hierRoot2" presStyleCnt="0">
        <dgm:presLayoutVars>
          <dgm:hierBranch val="init"/>
        </dgm:presLayoutVars>
      </dgm:prSet>
      <dgm:spPr/>
    </dgm:pt>
    <dgm:pt modelId="{40238B3F-CCBC-4E3F-8D68-1D0F095B8BF9}" type="pres">
      <dgm:prSet presAssocID="{088EED12-AB87-4A1E-9E55-21CD8F5C1058}" presName="rootComposite2" presStyleCnt="0"/>
      <dgm:spPr/>
    </dgm:pt>
    <dgm:pt modelId="{A65F77BC-1447-46D0-B75B-68F2C75B6A76}" type="pres">
      <dgm:prSet presAssocID="{088EED12-AB87-4A1E-9E55-21CD8F5C1058}" presName="rootText2" presStyleLbl="alignAcc1" presStyleIdx="0" presStyleCnt="0">
        <dgm:presLayoutVars>
          <dgm:chPref val="3"/>
        </dgm:presLayoutVars>
      </dgm:prSet>
      <dgm:spPr/>
      <dgm:t>
        <a:bodyPr/>
        <a:lstStyle/>
        <a:p>
          <a:endParaRPr lang="fr-FR"/>
        </a:p>
      </dgm:t>
    </dgm:pt>
    <dgm:pt modelId="{A40FDF9A-B464-498F-90B9-52D849704036}" type="pres">
      <dgm:prSet presAssocID="{088EED12-AB87-4A1E-9E55-21CD8F5C1058}" presName="topArc2" presStyleLbl="parChTrans1D1" presStyleIdx="2" presStyleCnt="6"/>
      <dgm:spPr/>
    </dgm:pt>
    <dgm:pt modelId="{8FF673DF-FE08-4952-998B-983B418FB587}" type="pres">
      <dgm:prSet presAssocID="{088EED12-AB87-4A1E-9E55-21CD8F5C1058}" presName="bottomArc2" presStyleLbl="parChTrans1D1" presStyleIdx="3" presStyleCnt="6"/>
      <dgm:spPr/>
    </dgm:pt>
    <dgm:pt modelId="{8B776665-A523-4022-B750-CF0BACBE2B31}" type="pres">
      <dgm:prSet presAssocID="{088EED12-AB87-4A1E-9E55-21CD8F5C1058}" presName="topConnNode2" presStyleLbl="node2" presStyleIdx="0" presStyleCnt="0"/>
      <dgm:spPr/>
      <dgm:t>
        <a:bodyPr/>
        <a:lstStyle/>
        <a:p>
          <a:endParaRPr lang="fr-FR"/>
        </a:p>
      </dgm:t>
    </dgm:pt>
    <dgm:pt modelId="{E7337E8D-A2A4-41D1-8BD9-B46D99E1D768}" type="pres">
      <dgm:prSet presAssocID="{088EED12-AB87-4A1E-9E55-21CD8F5C1058}" presName="hierChild4" presStyleCnt="0"/>
      <dgm:spPr/>
    </dgm:pt>
    <dgm:pt modelId="{83B5E5BD-B3E7-49D4-AE3D-87BB4902509B}" type="pres">
      <dgm:prSet presAssocID="{088EED12-AB87-4A1E-9E55-21CD8F5C1058}" presName="hierChild5" presStyleCnt="0"/>
      <dgm:spPr/>
    </dgm:pt>
    <dgm:pt modelId="{2FB73594-FB77-4F25-B8BA-8908F46BEFEE}" type="pres">
      <dgm:prSet presAssocID="{1751FB3E-D5B1-42AB-88BC-9E671B2ED8EA}" presName="Name28" presStyleLbl="parChTrans1D2" presStyleIdx="1" presStyleCnt="2"/>
      <dgm:spPr/>
      <dgm:t>
        <a:bodyPr/>
        <a:lstStyle/>
        <a:p>
          <a:endParaRPr lang="fr-FR"/>
        </a:p>
      </dgm:t>
    </dgm:pt>
    <dgm:pt modelId="{C8B58C6A-936D-4221-8848-EFF9808511F5}" type="pres">
      <dgm:prSet presAssocID="{C1ABF60D-EB6B-4432-9391-908A2D00BCFD}" presName="hierRoot2" presStyleCnt="0">
        <dgm:presLayoutVars>
          <dgm:hierBranch val="init"/>
        </dgm:presLayoutVars>
      </dgm:prSet>
      <dgm:spPr/>
    </dgm:pt>
    <dgm:pt modelId="{A40DBB02-508C-4C3C-B369-BE455647CA27}" type="pres">
      <dgm:prSet presAssocID="{C1ABF60D-EB6B-4432-9391-908A2D00BCFD}" presName="rootComposite2" presStyleCnt="0"/>
      <dgm:spPr/>
    </dgm:pt>
    <dgm:pt modelId="{7B484A8E-EC55-4F8D-8736-98FE502E8A59}" type="pres">
      <dgm:prSet presAssocID="{C1ABF60D-EB6B-4432-9391-908A2D00BCFD}" presName="rootText2" presStyleLbl="alignAcc1" presStyleIdx="0" presStyleCnt="0" custScaleX="111319">
        <dgm:presLayoutVars>
          <dgm:chPref val="3"/>
        </dgm:presLayoutVars>
      </dgm:prSet>
      <dgm:spPr/>
      <dgm:t>
        <a:bodyPr/>
        <a:lstStyle/>
        <a:p>
          <a:endParaRPr lang="fr-FR"/>
        </a:p>
      </dgm:t>
    </dgm:pt>
    <dgm:pt modelId="{6D5D714B-AF15-4120-AACC-EB5B9CD5A9C9}" type="pres">
      <dgm:prSet presAssocID="{C1ABF60D-EB6B-4432-9391-908A2D00BCFD}" presName="topArc2" presStyleLbl="parChTrans1D1" presStyleIdx="4" presStyleCnt="6"/>
      <dgm:spPr/>
    </dgm:pt>
    <dgm:pt modelId="{6BEB78DE-2022-4CA0-B514-C40148FEE1A4}" type="pres">
      <dgm:prSet presAssocID="{C1ABF60D-EB6B-4432-9391-908A2D00BCFD}" presName="bottomArc2" presStyleLbl="parChTrans1D1" presStyleIdx="5" presStyleCnt="6"/>
      <dgm:spPr/>
    </dgm:pt>
    <dgm:pt modelId="{220DFB10-9EA1-48B0-9D53-C3ECC7B819CC}" type="pres">
      <dgm:prSet presAssocID="{C1ABF60D-EB6B-4432-9391-908A2D00BCFD}" presName="topConnNode2" presStyleLbl="node2" presStyleIdx="0" presStyleCnt="0"/>
      <dgm:spPr/>
      <dgm:t>
        <a:bodyPr/>
        <a:lstStyle/>
        <a:p>
          <a:endParaRPr lang="fr-FR"/>
        </a:p>
      </dgm:t>
    </dgm:pt>
    <dgm:pt modelId="{A9877F14-D969-4332-B261-1D1A83A6CC54}" type="pres">
      <dgm:prSet presAssocID="{C1ABF60D-EB6B-4432-9391-908A2D00BCFD}" presName="hierChild4" presStyleCnt="0"/>
      <dgm:spPr/>
    </dgm:pt>
    <dgm:pt modelId="{AFDAE35E-8B76-436A-A653-E62D60229C33}" type="pres">
      <dgm:prSet presAssocID="{C1ABF60D-EB6B-4432-9391-908A2D00BCFD}" presName="hierChild5" presStyleCnt="0"/>
      <dgm:spPr/>
    </dgm:pt>
    <dgm:pt modelId="{9C1A107D-5356-4E51-827E-694B03862F6D}" type="pres">
      <dgm:prSet presAssocID="{5CB48021-B583-47B0-8F5C-8B24327F57BE}" presName="hierChild3" presStyleCnt="0"/>
      <dgm:spPr/>
    </dgm:pt>
  </dgm:ptLst>
  <dgm:cxnLst>
    <dgm:cxn modelId="{2E5A8B73-D1F0-4ACF-B908-371FAD7A8465}" type="presOf" srcId="{C1ABF60D-EB6B-4432-9391-908A2D00BCFD}" destId="{220DFB10-9EA1-48B0-9D53-C3ECC7B819CC}" srcOrd="1" destOrd="0" presId="urn:microsoft.com/office/officeart/2008/layout/HalfCircleOrganizationChart"/>
    <dgm:cxn modelId="{3E0AE105-1353-4036-8062-DDF3497F2534}" srcId="{5CB48021-B583-47B0-8F5C-8B24327F57BE}" destId="{088EED12-AB87-4A1E-9E55-21CD8F5C1058}" srcOrd="0" destOrd="0" parTransId="{526B077A-5837-423C-B77F-6D891DC68742}" sibTransId="{D21F8E30-807B-4052-A20A-38B80B32DB29}"/>
    <dgm:cxn modelId="{BE3AE114-39DF-4EBF-AAA0-F037301EF26F}" type="presOf" srcId="{C1ABF60D-EB6B-4432-9391-908A2D00BCFD}" destId="{7B484A8E-EC55-4F8D-8736-98FE502E8A59}" srcOrd="0" destOrd="0" presId="urn:microsoft.com/office/officeart/2008/layout/HalfCircleOrganizationChart"/>
    <dgm:cxn modelId="{BA5DA927-7651-4987-A602-D8443D8307F7}" type="presOf" srcId="{2B5F5433-AF1D-42E6-8906-07E2C4067F59}" destId="{D8656FBB-DFC1-4084-AF1E-EB1297453717}" srcOrd="0" destOrd="0" presId="urn:microsoft.com/office/officeart/2008/layout/HalfCircleOrganizationChart"/>
    <dgm:cxn modelId="{5A2F714C-699C-4EEF-825A-E96EDF71D57F}" type="presOf" srcId="{526B077A-5837-423C-B77F-6D891DC68742}" destId="{1AF58CA4-08C5-4E26-B0DB-51FCAD94EDD3}" srcOrd="0" destOrd="0" presId="urn:microsoft.com/office/officeart/2008/layout/HalfCircleOrganizationChart"/>
    <dgm:cxn modelId="{3F0A3821-7ED2-4A04-8F7D-23DF73CEB7DD}" srcId="{2B5F5433-AF1D-42E6-8906-07E2C4067F59}" destId="{5CB48021-B583-47B0-8F5C-8B24327F57BE}" srcOrd="0" destOrd="0" parTransId="{DAE6BE53-21A2-4DAC-9DF2-CAC0549F9C16}" sibTransId="{6CCD7F27-357D-40F9-89D3-E24E95ED4A34}"/>
    <dgm:cxn modelId="{5B9BA8F5-70B8-440F-89E1-E3A5989584AB}" type="presOf" srcId="{088EED12-AB87-4A1E-9E55-21CD8F5C1058}" destId="{A65F77BC-1447-46D0-B75B-68F2C75B6A76}" srcOrd="0" destOrd="0" presId="urn:microsoft.com/office/officeart/2008/layout/HalfCircleOrganizationChart"/>
    <dgm:cxn modelId="{BD4E9DF8-AB87-4F12-BB53-DAD3EC89E6E7}" type="presOf" srcId="{088EED12-AB87-4A1E-9E55-21CD8F5C1058}" destId="{8B776665-A523-4022-B750-CF0BACBE2B31}" srcOrd="1" destOrd="0" presId="urn:microsoft.com/office/officeart/2008/layout/HalfCircleOrganizationChart"/>
    <dgm:cxn modelId="{7E618183-4CEA-4A35-BFB2-A1496678D6C4}" srcId="{5CB48021-B583-47B0-8F5C-8B24327F57BE}" destId="{C1ABF60D-EB6B-4432-9391-908A2D00BCFD}" srcOrd="1" destOrd="0" parTransId="{1751FB3E-D5B1-42AB-88BC-9E671B2ED8EA}" sibTransId="{C1951B05-E904-4C68-8D92-A08F1D8645EE}"/>
    <dgm:cxn modelId="{43DD6D1E-7A0B-45E8-941F-BF76EFB6CFDD}" type="presOf" srcId="{5CB48021-B583-47B0-8F5C-8B24327F57BE}" destId="{E8B545CE-EDDF-4775-BC14-47A4CB18668A}" srcOrd="1" destOrd="0" presId="urn:microsoft.com/office/officeart/2008/layout/HalfCircleOrganizationChart"/>
    <dgm:cxn modelId="{5E600674-04C4-4CA9-B59D-1FB5161E7F3E}" type="presOf" srcId="{1751FB3E-D5B1-42AB-88BC-9E671B2ED8EA}" destId="{2FB73594-FB77-4F25-B8BA-8908F46BEFEE}" srcOrd="0" destOrd="0" presId="urn:microsoft.com/office/officeart/2008/layout/HalfCircleOrganizationChart"/>
    <dgm:cxn modelId="{1A0369B9-C4A8-4DCC-84EB-677D32D0B8AE}" type="presOf" srcId="{5CB48021-B583-47B0-8F5C-8B24327F57BE}" destId="{970330B4-4ACE-42E1-BB94-0A3722B1EA56}" srcOrd="0" destOrd="0" presId="urn:microsoft.com/office/officeart/2008/layout/HalfCircleOrganizationChart"/>
    <dgm:cxn modelId="{BFB49028-F88D-478B-B01A-B11CE4C4162F}" type="presParOf" srcId="{D8656FBB-DFC1-4084-AF1E-EB1297453717}" destId="{982D6D8A-E9DE-4352-A5B8-F419EABA8614}" srcOrd="0" destOrd="0" presId="urn:microsoft.com/office/officeart/2008/layout/HalfCircleOrganizationChart"/>
    <dgm:cxn modelId="{A6CCA737-59D6-46EB-BC69-1868ADB361F7}" type="presParOf" srcId="{982D6D8A-E9DE-4352-A5B8-F419EABA8614}" destId="{3FFE4166-E75E-4353-8A58-ED3EBFC7EEBA}" srcOrd="0" destOrd="0" presId="urn:microsoft.com/office/officeart/2008/layout/HalfCircleOrganizationChart"/>
    <dgm:cxn modelId="{98F60240-228D-4256-B49A-688E46FD83DF}" type="presParOf" srcId="{3FFE4166-E75E-4353-8A58-ED3EBFC7EEBA}" destId="{970330B4-4ACE-42E1-BB94-0A3722B1EA56}" srcOrd="0" destOrd="0" presId="urn:microsoft.com/office/officeart/2008/layout/HalfCircleOrganizationChart"/>
    <dgm:cxn modelId="{B9BD8FE5-0203-421F-8611-2B32021C745B}" type="presParOf" srcId="{3FFE4166-E75E-4353-8A58-ED3EBFC7EEBA}" destId="{3A9AFC72-8BA6-4AD9-AE14-627AF71D55BB}" srcOrd="1" destOrd="0" presId="urn:microsoft.com/office/officeart/2008/layout/HalfCircleOrganizationChart"/>
    <dgm:cxn modelId="{E28E1B83-5FB2-409C-A63D-1F36947F33F0}" type="presParOf" srcId="{3FFE4166-E75E-4353-8A58-ED3EBFC7EEBA}" destId="{DC389CEF-684B-4FD0-A1E6-18FA7A137112}" srcOrd="2" destOrd="0" presId="urn:microsoft.com/office/officeart/2008/layout/HalfCircleOrganizationChart"/>
    <dgm:cxn modelId="{66A90748-EB75-413E-81F9-0C0D87519A98}" type="presParOf" srcId="{3FFE4166-E75E-4353-8A58-ED3EBFC7EEBA}" destId="{E8B545CE-EDDF-4775-BC14-47A4CB18668A}" srcOrd="3" destOrd="0" presId="urn:microsoft.com/office/officeart/2008/layout/HalfCircleOrganizationChart"/>
    <dgm:cxn modelId="{F679D49E-9714-449A-B5A1-15536E8C1782}" type="presParOf" srcId="{982D6D8A-E9DE-4352-A5B8-F419EABA8614}" destId="{E18C3C67-57ED-4DCE-AC4A-6EBC619B7722}" srcOrd="1" destOrd="0" presId="urn:microsoft.com/office/officeart/2008/layout/HalfCircleOrganizationChart"/>
    <dgm:cxn modelId="{E6DC808C-1769-41CF-912A-C7FD95862710}" type="presParOf" srcId="{E18C3C67-57ED-4DCE-AC4A-6EBC619B7722}" destId="{1AF58CA4-08C5-4E26-B0DB-51FCAD94EDD3}" srcOrd="0" destOrd="0" presId="urn:microsoft.com/office/officeart/2008/layout/HalfCircleOrganizationChart"/>
    <dgm:cxn modelId="{865FBE30-DB50-4CD6-9549-177FE5BA0269}" type="presParOf" srcId="{E18C3C67-57ED-4DCE-AC4A-6EBC619B7722}" destId="{37EEB270-67BE-43A0-86E3-B95FC8C6EEE8}" srcOrd="1" destOrd="0" presId="urn:microsoft.com/office/officeart/2008/layout/HalfCircleOrganizationChart"/>
    <dgm:cxn modelId="{E868A683-A984-4763-896B-59A9147879DB}" type="presParOf" srcId="{37EEB270-67BE-43A0-86E3-B95FC8C6EEE8}" destId="{40238B3F-CCBC-4E3F-8D68-1D0F095B8BF9}" srcOrd="0" destOrd="0" presId="urn:microsoft.com/office/officeart/2008/layout/HalfCircleOrganizationChart"/>
    <dgm:cxn modelId="{1BC9AEB9-F522-4F3B-A4FB-79480D33B548}" type="presParOf" srcId="{40238B3F-CCBC-4E3F-8D68-1D0F095B8BF9}" destId="{A65F77BC-1447-46D0-B75B-68F2C75B6A76}" srcOrd="0" destOrd="0" presId="urn:microsoft.com/office/officeart/2008/layout/HalfCircleOrganizationChart"/>
    <dgm:cxn modelId="{0D77E48C-3100-4B10-AAD1-DB1B5B47CB8E}" type="presParOf" srcId="{40238B3F-CCBC-4E3F-8D68-1D0F095B8BF9}" destId="{A40FDF9A-B464-498F-90B9-52D849704036}" srcOrd="1" destOrd="0" presId="urn:microsoft.com/office/officeart/2008/layout/HalfCircleOrganizationChart"/>
    <dgm:cxn modelId="{E8873BBD-1087-4C06-B143-F261D6906905}" type="presParOf" srcId="{40238B3F-CCBC-4E3F-8D68-1D0F095B8BF9}" destId="{8FF673DF-FE08-4952-998B-983B418FB587}" srcOrd="2" destOrd="0" presId="urn:microsoft.com/office/officeart/2008/layout/HalfCircleOrganizationChart"/>
    <dgm:cxn modelId="{51356F1E-D824-43A5-A836-4E493B0D9480}" type="presParOf" srcId="{40238B3F-CCBC-4E3F-8D68-1D0F095B8BF9}" destId="{8B776665-A523-4022-B750-CF0BACBE2B31}" srcOrd="3" destOrd="0" presId="urn:microsoft.com/office/officeart/2008/layout/HalfCircleOrganizationChart"/>
    <dgm:cxn modelId="{88D9E937-1620-41F1-AFF9-31BB58714D70}" type="presParOf" srcId="{37EEB270-67BE-43A0-86E3-B95FC8C6EEE8}" destId="{E7337E8D-A2A4-41D1-8BD9-B46D99E1D768}" srcOrd="1" destOrd="0" presId="urn:microsoft.com/office/officeart/2008/layout/HalfCircleOrganizationChart"/>
    <dgm:cxn modelId="{E160E044-660B-467A-8939-F26F5D96E4FB}" type="presParOf" srcId="{37EEB270-67BE-43A0-86E3-B95FC8C6EEE8}" destId="{83B5E5BD-B3E7-49D4-AE3D-87BB4902509B}" srcOrd="2" destOrd="0" presId="urn:microsoft.com/office/officeart/2008/layout/HalfCircleOrganizationChart"/>
    <dgm:cxn modelId="{3E1583E0-DE48-4D86-AB36-774167675269}" type="presParOf" srcId="{E18C3C67-57ED-4DCE-AC4A-6EBC619B7722}" destId="{2FB73594-FB77-4F25-B8BA-8908F46BEFEE}" srcOrd="2" destOrd="0" presId="urn:microsoft.com/office/officeart/2008/layout/HalfCircleOrganizationChart"/>
    <dgm:cxn modelId="{C14136D1-2855-4425-908C-D3A3269CCE47}" type="presParOf" srcId="{E18C3C67-57ED-4DCE-AC4A-6EBC619B7722}" destId="{C8B58C6A-936D-4221-8848-EFF9808511F5}" srcOrd="3" destOrd="0" presId="urn:microsoft.com/office/officeart/2008/layout/HalfCircleOrganizationChart"/>
    <dgm:cxn modelId="{42322E87-ED99-44AF-81C5-EE84B21457D5}" type="presParOf" srcId="{C8B58C6A-936D-4221-8848-EFF9808511F5}" destId="{A40DBB02-508C-4C3C-B369-BE455647CA27}" srcOrd="0" destOrd="0" presId="urn:microsoft.com/office/officeart/2008/layout/HalfCircleOrganizationChart"/>
    <dgm:cxn modelId="{404A47FB-043B-4F02-B4C9-0CCF43B59CD7}" type="presParOf" srcId="{A40DBB02-508C-4C3C-B369-BE455647CA27}" destId="{7B484A8E-EC55-4F8D-8736-98FE502E8A59}" srcOrd="0" destOrd="0" presId="urn:microsoft.com/office/officeart/2008/layout/HalfCircleOrganizationChart"/>
    <dgm:cxn modelId="{AE9A6E27-98A8-458A-BA34-2DE14AC01C3B}" type="presParOf" srcId="{A40DBB02-508C-4C3C-B369-BE455647CA27}" destId="{6D5D714B-AF15-4120-AACC-EB5B9CD5A9C9}" srcOrd="1" destOrd="0" presId="urn:microsoft.com/office/officeart/2008/layout/HalfCircleOrganizationChart"/>
    <dgm:cxn modelId="{8B5CD57F-F449-41CB-A521-40D31D05ECEA}" type="presParOf" srcId="{A40DBB02-508C-4C3C-B369-BE455647CA27}" destId="{6BEB78DE-2022-4CA0-B514-C40148FEE1A4}" srcOrd="2" destOrd="0" presId="urn:microsoft.com/office/officeart/2008/layout/HalfCircleOrganizationChart"/>
    <dgm:cxn modelId="{F8407301-D0F9-42CA-AA91-CB74ABD1A3CA}" type="presParOf" srcId="{A40DBB02-508C-4C3C-B369-BE455647CA27}" destId="{220DFB10-9EA1-48B0-9D53-C3ECC7B819CC}" srcOrd="3" destOrd="0" presId="urn:microsoft.com/office/officeart/2008/layout/HalfCircleOrganizationChart"/>
    <dgm:cxn modelId="{ECC5832D-F3D8-4B8B-B0BC-27697A7E21D3}" type="presParOf" srcId="{C8B58C6A-936D-4221-8848-EFF9808511F5}" destId="{A9877F14-D969-4332-B261-1D1A83A6CC54}" srcOrd="1" destOrd="0" presId="urn:microsoft.com/office/officeart/2008/layout/HalfCircleOrganizationChart"/>
    <dgm:cxn modelId="{A95F6090-4F4F-47C9-940A-3E2502570A20}" type="presParOf" srcId="{C8B58C6A-936D-4221-8848-EFF9808511F5}" destId="{AFDAE35E-8B76-436A-A653-E62D60229C33}" srcOrd="2" destOrd="0" presId="urn:microsoft.com/office/officeart/2008/layout/HalfCircleOrganizationChart"/>
    <dgm:cxn modelId="{4BB44A26-B766-4311-99FD-A23A803F6053}" type="presParOf" srcId="{982D6D8A-E9DE-4352-A5B8-F419EABA8614}" destId="{9C1A107D-5356-4E51-827E-694B03862F6D}" srcOrd="2" destOrd="0" presId="urn:microsoft.com/office/officeart/2008/layout/HalfCircleOrganizationChart"/>
  </dgm:cxnLst>
  <dgm:bg>
    <a:solidFill>
      <a:schemeClr val="accent1">
        <a:lumMod val="40000"/>
        <a:lumOff val="6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5F5433-AF1D-42E6-8906-07E2C4067F59}" type="doc">
      <dgm:prSet loTypeId="urn:microsoft.com/office/officeart/2008/layout/HalfCircleOrganizationChart" loCatId="hierarchy" qsTypeId="urn:microsoft.com/office/officeart/2005/8/quickstyle/simple4" qsCatId="simple" csTypeId="urn:microsoft.com/office/officeart/2005/8/colors/accent2_1" csCatId="accent2" phldr="1"/>
      <dgm:spPr/>
      <dgm:t>
        <a:bodyPr/>
        <a:lstStyle/>
        <a:p>
          <a:endParaRPr lang="fr-FR"/>
        </a:p>
      </dgm:t>
    </dgm:pt>
    <dgm:pt modelId="{5CB48021-B583-47B0-8F5C-8B24327F57BE}">
      <dgm:prSet phldrT="[Texte]" custT="1"/>
      <dgm:spPr/>
      <dgm:t>
        <a:bodyPr/>
        <a:lstStyle/>
        <a:p>
          <a:r>
            <a:rPr lang="fr-FR" sz="1400" b="1" dirty="0" err="1">
              <a:latin typeface="Arial Black" panose="020B0A04020102020204" pitchFamily="34" charset="0"/>
            </a:rPr>
            <a:t>Economic</a:t>
          </a:r>
          <a:r>
            <a:rPr lang="fr-FR" sz="1400" b="1" dirty="0">
              <a:latin typeface="Arial Black" panose="020B0A04020102020204" pitchFamily="34" charset="0"/>
            </a:rPr>
            <a:t> structure</a:t>
          </a:r>
        </a:p>
      </dgm:t>
    </dgm:pt>
    <dgm:pt modelId="{DAE6BE53-21A2-4DAC-9DF2-CAC0549F9C16}" type="parTrans" cxnId="{3F0A3821-7ED2-4A04-8F7D-23DF73CEB7DD}">
      <dgm:prSet/>
      <dgm:spPr/>
      <dgm:t>
        <a:bodyPr/>
        <a:lstStyle/>
        <a:p>
          <a:endParaRPr lang="fr-FR">
            <a:latin typeface="Arial Black" panose="020B0A04020102020204" pitchFamily="34" charset="0"/>
          </a:endParaRPr>
        </a:p>
      </dgm:t>
    </dgm:pt>
    <dgm:pt modelId="{6CCD7F27-357D-40F9-89D3-E24E95ED4A34}" type="sibTrans" cxnId="{3F0A3821-7ED2-4A04-8F7D-23DF73CEB7DD}">
      <dgm:prSet/>
      <dgm:spPr/>
      <dgm:t>
        <a:bodyPr/>
        <a:lstStyle/>
        <a:p>
          <a:endParaRPr lang="fr-FR">
            <a:latin typeface="Arial Black" panose="020B0A04020102020204" pitchFamily="34" charset="0"/>
          </a:endParaRPr>
        </a:p>
      </dgm:t>
    </dgm:pt>
    <dgm:pt modelId="{088EED12-AB87-4A1E-9E55-21CD8F5C1058}">
      <dgm:prSet phldrT="[Texte]"/>
      <dgm:spPr/>
      <dgm:t>
        <a:bodyPr/>
        <a:lstStyle/>
        <a:p>
          <a:r>
            <a:rPr lang="fr-FR" b="1" dirty="0">
              <a:solidFill>
                <a:schemeClr val="accent6">
                  <a:lumMod val="75000"/>
                </a:schemeClr>
              </a:solidFill>
              <a:latin typeface="Arial Black" panose="020B0A04020102020204" pitchFamily="34" charset="0"/>
            </a:rPr>
            <a:t>Energy - Engineering</a:t>
          </a:r>
        </a:p>
      </dgm:t>
    </dgm:pt>
    <dgm:pt modelId="{526B077A-5837-423C-B77F-6D891DC68742}" type="parTrans" cxnId="{3E0AE105-1353-4036-8062-DDF3497F2534}">
      <dgm:prSet>
        <dgm:style>
          <a:lnRef idx="1">
            <a:schemeClr val="accent6"/>
          </a:lnRef>
          <a:fillRef idx="0">
            <a:schemeClr val="accent6"/>
          </a:fillRef>
          <a:effectRef idx="0">
            <a:schemeClr val="accent6"/>
          </a:effectRef>
          <a:fontRef idx="minor">
            <a:schemeClr val="tx1"/>
          </a:fontRef>
        </dgm:style>
      </dgm:prSet>
      <dgm:spPr>
        <a:ln w="28575"/>
      </dgm:spPr>
      <dgm:t>
        <a:bodyPr/>
        <a:lstStyle/>
        <a:p>
          <a:endParaRPr lang="fr-FR">
            <a:latin typeface="Arial Black" panose="020B0A04020102020204" pitchFamily="34" charset="0"/>
          </a:endParaRPr>
        </a:p>
      </dgm:t>
    </dgm:pt>
    <dgm:pt modelId="{D21F8E30-807B-4052-A20A-38B80B32DB29}" type="sibTrans" cxnId="{3E0AE105-1353-4036-8062-DDF3497F2534}">
      <dgm:prSet/>
      <dgm:spPr/>
      <dgm:t>
        <a:bodyPr/>
        <a:lstStyle/>
        <a:p>
          <a:endParaRPr lang="fr-FR">
            <a:latin typeface="Arial Black" panose="020B0A04020102020204" pitchFamily="34" charset="0"/>
          </a:endParaRPr>
        </a:p>
      </dgm:t>
    </dgm:pt>
    <dgm:pt modelId="{C1ABF60D-EB6B-4432-9391-908A2D00BCFD}">
      <dgm:prSet phldrT="[Texte]"/>
      <dgm:spPr/>
      <dgm:t>
        <a:bodyPr/>
        <a:lstStyle/>
        <a:p>
          <a:r>
            <a:rPr lang="fr-FR" b="1" dirty="0" err="1">
              <a:solidFill>
                <a:srgbClr val="7030A0"/>
              </a:solidFill>
              <a:latin typeface="Arial Black" panose="020B0A04020102020204" pitchFamily="34" charset="0"/>
            </a:rPr>
            <a:t>Other</a:t>
          </a:r>
          <a:r>
            <a:rPr lang="fr-FR" b="1" dirty="0">
              <a:solidFill>
                <a:srgbClr val="7030A0"/>
              </a:solidFill>
              <a:latin typeface="Arial Black" panose="020B0A04020102020204" pitchFamily="34" charset="0"/>
            </a:rPr>
            <a:t> </a:t>
          </a:r>
          <a:r>
            <a:rPr lang="fr-FR" b="1" dirty="0" err="1">
              <a:solidFill>
                <a:srgbClr val="7030A0"/>
              </a:solidFill>
              <a:latin typeface="Arial Black" panose="020B0A04020102020204" pitchFamily="34" charset="0"/>
            </a:rPr>
            <a:t>Economic</a:t>
          </a:r>
          <a:r>
            <a:rPr lang="fr-FR" b="1" dirty="0">
              <a:solidFill>
                <a:srgbClr val="7030A0"/>
              </a:solidFill>
              <a:latin typeface="Arial Black" panose="020B0A04020102020204" pitchFamily="34" charset="0"/>
            </a:rPr>
            <a:t> </a:t>
          </a:r>
          <a:r>
            <a:rPr lang="fr-FR" b="1" dirty="0" err="1">
              <a:solidFill>
                <a:srgbClr val="7030A0"/>
              </a:solidFill>
              <a:latin typeface="Arial Black" panose="020B0A04020102020204" pitchFamily="34" charset="0"/>
            </a:rPr>
            <a:t>sectors</a:t>
          </a:r>
          <a:endParaRPr lang="fr-FR" b="1" dirty="0">
            <a:solidFill>
              <a:srgbClr val="7030A0"/>
            </a:solidFill>
            <a:latin typeface="Arial Black" panose="020B0A04020102020204" pitchFamily="34" charset="0"/>
          </a:endParaRPr>
        </a:p>
      </dgm:t>
    </dgm:pt>
    <dgm:pt modelId="{1751FB3E-D5B1-42AB-88BC-9E671B2ED8EA}" type="parTrans" cxnId="{7E618183-4CEA-4A35-BFB2-A1496678D6C4}">
      <dgm:prSet>
        <dgm:style>
          <a:lnRef idx="1">
            <a:schemeClr val="accent4"/>
          </a:lnRef>
          <a:fillRef idx="0">
            <a:schemeClr val="accent4"/>
          </a:fillRef>
          <a:effectRef idx="0">
            <a:schemeClr val="accent4"/>
          </a:effectRef>
          <a:fontRef idx="minor">
            <a:schemeClr val="tx1"/>
          </a:fontRef>
        </dgm:style>
      </dgm:prSet>
      <dgm:spPr>
        <a:ln w="28575"/>
      </dgm:spPr>
      <dgm:t>
        <a:bodyPr/>
        <a:lstStyle/>
        <a:p>
          <a:endParaRPr lang="fr-FR">
            <a:latin typeface="Arial Black" panose="020B0A04020102020204" pitchFamily="34" charset="0"/>
          </a:endParaRPr>
        </a:p>
      </dgm:t>
    </dgm:pt>
    <dgm:pt modelId="{C1951B05-E904-4C68-8D92-A08F1D8645EE}" type="sibTrans" cxnId="{7E618183-4CEA-4A35-BFB2-A1496678D6C4}">
      <dgm:prSet/>
      <dgm:spPr/>
      <dgm:t>
        <a:bodyPr/>
        <a:lstStyle/>
        <a:p>
          <a:endParaRPr lang="fr-FR">
            <a:latin typeface="Arial Black" panose="020B0A04020102020204" pitchFamily="34" charset="0"/>
          </a:endParaRPr>
        </a:p>
      </dgm:t>
    </dgm:pt>
    <dgm:pt modelId="{D8656FBB-DFC1-4084-AF1E-EB1297453717}" type="pres">
      <dgm:prSet presAssocID="{2B5F5433-AF1D-42E6-8906-07E2C4067F59}" presName="Name0" presStyleCnt="0">
        <dgm:presLayoutVars>
          <dgm:orgChart val="1"/>
          <dgm:chPref val="1"/>
          <dgm:dir/>
          <dgm:animOne val="branch"/>
          <dgm:animLvl val="lvl"/>
          <dgm:resizeHandles/>
        </dgm:presLayoutVars>
      </dgm:prSet>
      <dgm:spPr/>
      <dgm:t>
        <a:bodyPr/>
        <a:lstStyle/>
        <a:p>
          <a:endParaRPr lang="fr-FR"/>
        </a:p>
      </dgm:t>
    </dgm:pt>
    <dgm:pt modelId="{982D6D8A-E9DE-4352-A5B8-F419EABA8614}" type="pres">
      <dgm:prSet presAssocID="{5CB48021-B583-47B0-8F5C-8B24327F57BE}" presName="hierRoot1" presStyleCnt="0">
        <dgm:presLayoutVars>
          <dgm:hierBranch val="init"/>
        </dgm:presLayoutVars>
      </dgm:prSet>
      <dgm:spPr/>
    </dgm:pt>
    <dgm:pt modelId="{3FFE4166-E75E-4353-8A58-ED3EBFC7EEBA}" type="pres">
      <dgm:prSet presAssocID="{5CB48021-B583-47B0-8F5C-8B24327F57BE}" presName="rootComposite1" presStyleCnt="0"/>
      <dgm:spPr/>
    </dgm:pt>
    <dgm:pt modelId="{970330B4-4ACE-42E1-BB94-0A3722B1EA56}" type="pres">
      <dgm:prSet presAssocID="{5CB48021-B583-47B0-8F5C-8B24327F57BE}" presName="rootText1" presStyleLbl="alignAcc1" presStyleIdx="0" presStyleCnt="0">
        <dgm:presLayoutVars>
          <dgm:chPref val="3"/>
        </dgm:presLayoutVars>
      </dgm:prSet>
      <dgm:spPr/>
      <dgm:t>
        <a:bodyPr/>
        <a:lstStyle/>
        <a:p>
          <a:endParaRPr lang="fr-FR"/>
        </a:p>
      </dgm:t>
    </dgm:pt>
    <dgm:pt modelId="{3A9AFC72-8BA6-4AD9-AE14-627AF71D55BB}" type="pres">
      <dgm:prSet presAssocID="{5CB48021-B583-47B0-8F5C-8B24327F57BE}" presName="topArc1" presStyleLbl="parChTrans1D1" presStyleIdx="0" presStyleCnt="6"/>
      <dgm:spPr/>
    </dgm:pt>
    <dgm:pt modelId="{DC389CEF-684B-4FD0-A1E6-18FA7A137112}" type="pres">
      <dgm:prSet presAssocID="{5CB48021-B583-47B0-8F5C-8B24327F57BE}" presName="bottomArc1" presStyleLbl="parChTrans1D1" presStyleIdx="1" presStyleCnt="6"/>
      <dgm:spPr/>
    </dgm:pt>
    <dgm:pt modelId="{E8B545CE-EDDF-4775-BC14-47A4CB18668A}" type="pres">
      <dgm:prSet presAssocID="{5CB48021-B583-47B0-8F5C-8B24327F57BE}" presName="topConnNode1" presStyleLbl="node1" presStyleIdx="0" presStyleCnt="0"/>
      <dgm:spPr/>
      <dgm:t>
        <a:bodyPr/>
        <a:lstStyle/>
        <a:p>
          <a:endParaRPr lang="fr-FR"/>
        </a:p>
      </dgm:t>
    </dgm:pt>
    <dgm:pt modelId="{E18C3C67-57ED-4DCE-AC4A-6EBC619B7722}" type="pres">
      <dgm:prSet presAssocID="{5CB48021-B583-47B0-8F5C-8B24327F57BE}" presName="hierChild2" presStyleCnt="0"/>
      <dgm:spPr/>
    </dgm:pt>
    <dgm:pt modelId="{1AF58CA4-08C5-4E26-B0DB-51FCAD94EDD3}" type="pres">
      <dgm:prSet presAssocID="{526B077A-5837-423C-B77F-6D891DC68742}" presName="Name28" presStyleLbl="parChTrans1D2" presStyleIdx="0" presStyleCnt="2"/>
      <dgm:spPr/>
      <dgm:t>
        <a:bodyPr/>
        <a:lstStyle/>
        <a:p>
          <a:endParaRPr lang="fr-FR"/>
        </a:p>
      </dgm:t>
    </dgm:pt>
    <dgm:pt modelId="{37EEB270-67BE-43A0-86E3-B95FC8C6EEE8}" type="pres">
      <dgm:prSet presAssocID="{088EED12-AB87-4A1E-9E55-21CD8F5C1058}" presName="hierRoot2" presStyleCnt="0">
        <dgm:presLayoutVars>
          <dgm:hierBranch val="init"/>
        </dgm:presLayoutVars>
      </dgm:prSet>
      <dgm:spPr/>
    </dgm:pt>
    <dgm:pt modelId="{40238B3F-CCBC-4E3F-8D68-1D0F095B8BF9}" type="pres">
      <dgm:prSet presAssocID="{088EED12-AB87-4A1E-9E55-21CD8F5C1058}" presName="rootComposite2" presStyleCnt="0"/>
      <dgm:spPr/>
    </dgm:pt>
    <dgm:pt modelId="{A65F77BC-1447-46D0-B75B-68F2C75B6A76}" type="pres">
      <dgm:prSet presAssocID="{088EED12-AB87-4A1E-9E55-21CD8F5C1058}" presName="rootText2" presStyleLbl="alignAcc1" presStyleIdx="0" presStyleCnt="0">
        <dgm:presLayoutVars>
          <dgm:chPref val="3"/>
        </dgm:presLayoutVars>
      </dgm:prSet>
      <dgm:spPr/>
      <dgm:t>
        <a:bodyPr/>
        <a:lstStyle/>
        <a:p>
          <a:endParaRPr lang="fr-FR"/>
        </a:p>
      </dgm:t>
    </dgm:pt>
    <dgm:pt modelId="{A40FDF9A-B464-498F-90B9-52D849704036}" type="pres">
      <dgm:prSet presAssocID="{088EED12-AB87-4A1E-9E55-21CD8F5C1058}" presName="topArc2" presStyleLbl="parChTrans1D1" presStyleIdx="2" presStyleCnt="6"/>
      <dgm:spPr/>
    </dgm:pt>
    <dgm:pt modelId="{8FF673DF-FE08-4952-998B-983B418FB587}" type="pres">
      <dgm:prSet presAssocID="{088EED12-AB87-4A1E-9E55-21CD8F5C1058}" presName="bottomArc2" presStyleLbl="parChTrans1D1" presStyleIdx="3" presStyleCnt="6"/>
      <dgm:spPr/>
    </dgm:pt>
    <dgm:pt modelId="{8B776665-A523-4022-B750-CF0BACBE2B31}" type="pres">
      <dgm:prSet presAssocID="{088EED12-AB87-4A1E-9E55-21CD8F5C1058}" presName="topConnNode2" presStyleLbl="node2" presStyleIdx="0" presStyleCnt="0"/>
      <dgm:spPr/>
      <dgm:t>
        <a:bodyPr/>
        <a:lstStyle/>
        <a:p>
          <a:endParaRPr lang="fr-FR"/>
        </a:p>
      </dgm:t>
    </dgm:pt>
    <dgm:pt modelId="{E7337E8D-A2A4-41D1-8BD9-B46D99E1D768}" type="pres">
      <dgm:prSet presAssocID="{088EED12-AB87-4A1E-9E55-21CD8F5C1058}" presName="hierChild4" presStyleCnt="0"/>
      <dgm:spPr/>
    </dgm:pt>
    <dgm:pt modelId="{83B5E5BD-B3E7-49D4-AE3D-87BB4902509B}" type="pres">
      <dgm:prSet presAssocID="{088EED12-AB87-4A1E-9E55-21CD8F5C1058}" presName="hierChild5" presStyleCnt="0"/>
      <dgm:spPr/>
    </dgm:pt>
    <dgm:pt modelId="{2FB73594-FB77-4F25-B8BA-8908F46BEFEE}" type="pres">
      <dgm:prSet presAssocID="{1751FB3E-D5B1-42AB-88BC-9E671B2ED8EA}" presName="Name28" presStyleLbl="parChTrans1D2" presStyleIdx="1" presStyleCnt="2"/>
      <dgm:spPr/>
      <dgm:t>
        <a:bodyPr/>
        <a:lstStyle/>
        <a:p>
          <a:endParaRPr lang="fr-FR"/>
        </a:p>
      </dgm:t>
    </dgm:pt>
    <dgm:pt modelId="{C8B58C6A-936D-4221-8848-EFF9808511F5}" type="pres">
      <dgm:prSet presAssocID="{C1ABF60D-EB6B-4432-9391-908A2D00BCFD}" presName="hierRoot2" presStyleCnt="0">
        <dgm:presLayoutVars>
          <dgm:hierBranch val="init"/>
        </dgm:presLayoutVars>
      </dgm:prSet>
      <dgm:spPr/>
    </dgm:pt>
    <dgm:pt modelId="{A40DBB02-508C-4C3C-B369-BE455647CA27}" type="pres">
      <dgm:prSet presAssocID="{C1ABF60D-EB6B-4432-9391-908A2D00BCFD}" presName="rootComposite2" presStyleCnt="0"/>
      <dgm:spPr/>
    </dgm:pt>
    <dgm:pt modelId="{7B484A8E-EC55-4F8D-8736-98FE502E8A59}" type="pres">
      <dgm:prSet presAssocID="{C1ABF60D-EB6B-4432-9391-908A2D00BCFD}" presName="rootText2" presStyleLbl="alignAcc1" presStyleIdx="0" presStyleCnt="0" custScaleX="111319">
        <dgm:presLayoutVars>
          <dgm:chPref val="3"/>
        </dgm:presLayoutVars>
      </dgm:prSet>
      <dgm:spPr/>
      <dgm:t>
        <a:bodyPr/>
        <a:lstStyle/>
        <a:p>
          <a:endParaRPr lang="fr-FR"/>
        </a:p>
      </dgm:t>
    </dgm:pt>
    <dgm:pt modelId="{6D5D714B-AF15-4120-AACC-EB5B9CD5A9C9}" type="pres">
      <dgm:prSet presAssocID="{C1ABF60D-EB6B-4432-9391-908A2D00BCFD}" presName="topArc2" presStyleLbl="parChTrans1D1" presStyleIdx="4" presStyleCnt="6"/>
      <dgm:spPr/>
    </dgm:pt>
    <dgm:pt modelId="{6BEB78DE-2022-4CA0-B514-C40148FEE1A4}" type="pres">
      <dgm:prSet presAssocID="{C1ABF60D-EB6B-4432-9391-908A2D00BCFD}" presName="bottomArc2" presStyleLbl="parChTrans1D1" presStyleIdx="5" presStyleCnt="6"/>
      <dgm:spPr/>
    </dgm:pt>
    <dgm:pt modelId="{220DFB10-9EA1-48B0-9D53-C3ECC7B819CC}" type="pres">
      <dgm:prSet presAssocID="{C1ABF60D-EB6B-4432-9391-908A2D00BCFD}" presName="topConnNode2" presStyleLbl="node2" presStyleIdx="0" presStyleCnt="0"/>
      <dgm:spPr/>
      <dgm:t>
        <a:bodyPr/>
        <a:lstStyle/>
        <a:p>
          <a:endParaRPr lang="fr-FR"/>
        </a:p>
      </dgm:t>
    </dgm:pt>
    <dgm:pt modelId="{A9877F14-D969-4332-B261-1D1A83A6CC54}" type="pres">
      <dgm:prSet presAssocID="{C1ABF60D-EB6B-4432-9391-908A2D00BCFD}" presName="hierChild4" presStyleCnt="0"/>
      <dgm:spPr/>
    </dgm:pt>
    <dgm:pt modelId="{AFDAE35E-8B76-436A-A653-E62D60229C33}" type="pres">
      <dgm:prSet presAssocID="{C1ABF60D-EB6B-4432-9391-908A2D00BCFD}" presName="hierChild5" presStyleCnt="0"/>
      <dgm:spPr/>
    </dgm:pt>
    <dgm:pt modelId="{9C1A107D-5356-4E51-827E-694B03862F6D}" type="pres">
      <dgm:prSet presAssocID="{5CB48021-B583-47B0-8F5C-8B24327F57BE}" presName="hierChild3" presStyleCnt="0"/>
      <dgm:spPr/>
    </dgm:pt>
  </dgm:ptLst>
  <dgm:cxnLst>
    <dgm:cxn modelId="{3E0AE105-1353-4036-8062-DDF3497F2534}" srcId="{5CB48021-B583-47B0-8F5C-8B24327F57BE}" destId="{088EED12-AB87-4A1E-9E55-21CD8F5C1058}" srcOrd="0" destOrd="0" parTransId="{526B077A-5837-423C-B77F-6D891DC68742}" sibTransId="{D21F8E30-807B-4052-A20A-38B80B32DB29}"/>
    <dgm:cxn modelId="{78A5DD11-BC49-4564-AB59-E7C462E3AC59}" type="presOf" srcId="{088EED12-AB87-4A1E-9E55-21CD8F5C1058}" destId="{8B776665-A523-4022-B750-CF0BACBE2B31}" srcOrd="1" destOrd="0" presId="urn:microsoft.com/office/officeart/2008/layout/HalfCircleOrganizationChart"/>
    <dgm:cxn modelId="{C6D55059-7546-4CFA-AB78-711728409025}" type="presOf" srcId="{5CB48021-B583-47B0-8F5C-8B24327F57BE}" destId="{E8B545CE-EDDF-4775-BC14-47A4CB18668A}" srcOrd="1" destOrd="0" presId="urn:microsoft.com/office/officeart/2008/layout/HalfCircleOrganizationChart"/>
    <dgm:cxn modelId="{3F0A3821-7ED2-4A04-8F7D-23DF73CEB7DD}" srcId="{2B5F5433-AF1D-42E6-8906-07E2C4067F59}" destId="{5CB48021-B583-47B0-8F5C-8B24327F57BE}" srcOrd="0" destOrd="0" parTransId="{DAE6BE53-21A2-4DAC-9DF2-CAC0549F9C16}" sibTransId="{6CCD7F27-357D-40F9-89D3-E24E95ED4A34}"/>
    <dgm:cxn modelId="{CF23D440-9717-4054-BBB7-77AA3141AC07}" type="presOf" srcId="{088EED12-AB87-4A1E-9E55-21CD8F5C1058}" destId="{A65F77BC-1447-46D0-B75B-68F2C75B6A76}" srcOrd="0" destOrd="0" presId="urn:microsoft.com/office/officeart/2008/layout/HalfCircleOrganizationChart"/>
    <dgm:cxn modelId="{AF8FCE8E-CF2B-44E7-9707-91A8B1420C17}" type="presOf" srcId="{2B5F5433-AF1D-42E6-8906-07E2C4067F59}" destId="{D8656FBB-DFC1-4084-AF1E-EB1297453717}" srcOrd="0" destOrd="0" presId="urn:microsoft.com/office/officeart/2008/layout/HalfCircleOrganizationChart"/>
    <dgm:cxn modelId="{7BD8891E-8DA8-4A9B-BF8C-AEF8D4AFB540}" type="presOf" srcId="{C1ABF60D-EB6B-4432-9391-908A2D00BCFD}" destId="{7B484A8E-EC55-4F8D-8736-98FE502E8A59}" srcOrd="0" destOrd="0" presId="urn:microsoft.com/office/officeart/2008/layout/HalfCircleOrganizationChart"/>
    <dgm:cxn modelId="{E4B302C0-D34D-408A-B0EF-2764CC8B5E1C}" type="presOf" srcId="{5CB48021-B583-47B0-8F5C-8B24327F57BE}" destId="{970330B4-4ACE-42E1-BB94-0A3722B1EA56}" srcOrd="0" destOrd="0" presId="urn:microsoft.com/office/officeart/2008/layout/HalfCircleOrganizationChart"/>
    <dgm:cxn modelId="{7E618183-4CEA-4A35-BFB2-A1496678D6C4}" srcId="{5CB48021-B583-47B0-8F5C-8B24327F57BE}" destId="{C1ABF60D-EB6B-4432-9391-908A2D00BCFD}" srcOrd="1" destOrd="0" parTransId="{1751FB3E-D5B1-42AB-88BC-9E671B2ED8EA}" sibTransId="{C1951B05-E904-4C68-8D92-A08F1D8645EE}"/>
    <dgm:cxn modelId="{E416942C-E8E0-4C72-BA37-F6BA193B97D2}" type="presOf" srcId="{1751FB3E-D5B1-42AB-88BC-9E671B2ED8EA}" destId="{2FB73594-FB77-4F25-B8BA-8908F46BEFEE}" srcOrd="0" destOrd="0" presId="urn:microsoft.com/office/officeart/2008/layout/HalfCircleOrganizationChart"/>
    <dgm:cxn modelId="{2BE77047-2043-43D5-B77C-06BF818AC489}" type="presOf" srcId="{526B077A-5837-423C-B77F-6D891DC68742}" destId="{1AF58CA4-08C5-4E26-B0DB-51FCAD94EDD3}" srcOrd="0" destOrd="0" presId="urn:microsoft.com/office/officeart/2008/layout/HalfCircleOrganizationChart"/>
    <dgm:cxn modelId="{8536E997-6FE7-48FE-A825-6EA302373A1E}" type="presOf" srcId="{C1ABF60D-EB6B-4432-9391-908A2D00BCFD}" destId="{220DFB10-9EA1-48B0-9D53-C3ECC7B819CC}" srcOrd="1" destOrd="0" presId="urn:microsoft.com/office/officeart/2008/layout/HalfCircleOrganizationChart"/>
    <dgm:cxn modelId="{D7F79053-B8C2-4E67-80DE-3BAA73F7F277}" type="presParOf" srcId="{D8656FBB-DFC1-4084-AF1E-EB1297453717}" destId="{982D6D8A-E9DE-4352-A5B8-F419EABA8614}" srcOrd="0" destOrd="0" presId="urn:microsoft.com/office/officeart/2008/layout/HalfCircleOrganizationChart"/>
    <dgm:cxn modelId="{C922E128-2485-4494-AC3D-D0109F4968D4}" type="presParOf" srcId="{982D6D8A-E9DE-4352-A5B8-F419EABA8614}" destId="{3FFE4166-E75E-4353-8A58-ED3EBFC7EEBA}" srcOrd="0" destOrd="0" presId="urn:microsoft.com/office/officeart/2008/layout/HalfCircleOrganizationChart"/>
    <dgm:cxn modelId="{B0BAB7DD-E62F-4261-ACDC-F2058D30694B}" type="presParOf" srcId="{3FFE4166-E75E-4353-8A58-ED3EBFC7EEBA}" destId="{970330B4-4ACE-42E1-BB94-0A3722B1EA56}" srcOrd="0" destOrd="0" presId="urn:microsoft.com/office/officeart/2008/layout/HalfCircleOrganizationChart"/>
    <dgm:cxn modelId="{0AEDC5D8-6BEA-4F12-8B9B-FC4255548DBC}" type="presParOf" srcId="{3FFE4166-E75E-4353-8A58-ED3EBFC7EEBA}" destId="{3A9AFC72-8BA6-4AD9-AE14-627AF71D55BB}" srcOrd="1" destOrd="0" presId="urn:microsoft.com/office/officeart/2008/layout/HalfCircleOrganizationChart"/>
    <dgm:cxn modelId="{313FEB8E-2662-4620-9253-022EB4C8B2EC}" type="presParOf" srcId="{3FFE4166-E75E-4353-8A58-ED3EBFC7EEBA}" destId="{DC389CEF-684B-4FD0-A1E6-18FA7A137112}" srcOrd="2" destOrd="0" presId="urn:microsoft.com/office/officeart/2008/layout/HalfCircleOrganizationChart"/>
    <dgm:cxn modelId="{D6471B12-134E-4B45-87A3-A60FB17E6487}" type="presParOf" srcId="{3FFE4166-E75E-4353-8A58-ED3EBFC7EEBA}" destId="{E8B545CE-EDDF-4775-BC14-47A4CB18668A}" srcOrd="3" destOrd="0" presId="urn:microsoft.com/office/officeart/2008/layout/HalfCircleOrganizationChart"/>
    <dgm:cxn modelId="{A304AC0A-C13E-4F88-AE2F-AF538565B41C}" type="presParOf" srcId="{982D6D8A-E9DE-4352-A5B8-F419EABA8614}" destId="{E18C3C67-57ED-4DCE-AC4A-6EBC619B7722}" srcOrd="1" destOrd="0" presId="urn:microsoft.com/office/officeart/2008/layout/HalfCircleOrganizationChart"/>
    <dgm:cxn modelId="{BA61C247-BBEA-434E-8415-3D0AD083A3D5}" type="presParOf" srcId="{E18C3C67-57ED-4DCE-AC4A-6EBC619B7722}" destId="{1AF58CA4-08C5-4E26-B0DB-51FCAD94EDD3}" srcOrd="0" destOrd="0" presId="urn:microsoft.com/office/officeart/2008/layout/HalfCircleOrganizationChart"/>
    <dgm:cxn modelId="{70774149-874C-4EB5-8039-2EB15977428D}" type="presParOf" srcId="{E18C3C67-57ED-4DCE-AC4A-6EBC619B7722}" destId="{37EEB270-67BE-43A0-86E3-B95FC8C6EEE8}" srcOrd="1" destOrd="0" presId="urn:microsoft.com/office/officeart/2008/layout/HalfCircleOrganizationChart"/>
    <dgm:cxn modelId="{F99D07FF-EB5A-4269-B1A7-FC6603BDF557}" type="presParOf" srcId="{37EEB270-67BE-43A0-86E3-B95FC8C6EEE8}" destId="{40238B3F-CCBC-4E3F-8D68-1D0F095B8BF9}" srcOrd="0" destOrd="0" presId="urn:microsoft.com/office/officeart/2008/layout/HalfCircleOrganizationChart"/>
    <dgm:cxn modelId="{70C9698A-CF7A-4193-9D4D-AC8B7591E32F}" type="presParOf" srcId="{40238B3F-CCBC-4E3F-8D68-1D0F095B8BF9}" destId="{A65F77BC-1447-46D0-B75B-68F2C75B6A76}" srcOrd="0" destOrd="0" presId="urn:microsoft.com/office/officeart/2008/layout/HalfCircleOrganizationChart"/>
    <dgm:cxn modelId="{04D0BD1D-0A5A-4AD7-A707-83DACDFE06AF}" type="presParOf" srcId="{40238B3F-CCBC-4E3F-8D68-1D0F095B8BF9}" destId="{A40FDF9A-B464-498F-90B9-52D849704036}" srcOrd="1" destOrd="0" presId="urn:microsoft.com/office/officeart/2008/layout/HalfCircleOrganizationChart"/>
    <dgm:cxn modelId="{0F784230-E913-4530-9841-C9357514E849}" type="presParOf" srcId="{40238B3F-CCBC-4E3F-8D68-1D0F095B8BF9}" destId="{8FF673DF-FE08-4952-998B-983B418FB587}" srcOrd="2" destOrd="0" presId="urn:microsoft.com/office/officeart/2008/layout/HalfCircleOrganizationChart"/>
    <dgm:cxn modelId="{C6CD3949-BA85-40E3-A501-BAC6AFDD0D3D}" type="presParOf" srcId="{40238B3F-CCBC-4E3F-8D68-1D0F095B8BF9}" destId="{8B776665-A523-4022-B750-CF0BACBE2B31}" srcOrd="3" destOrd="0" presId="urn:microsoft.com/office/officeart/2008/layout/HalfCircleOrganizationChart"/>
    <dgm:cxn modelId="{B8C33604-83EB-482A-B272-0F7D45F6A3D2}" type="presParOf" srcId="{37EEB270-67BE-43A0-86E3-B95FC8C6EEE8}" destId="{E7337E8D-A2A4-41D1-8BD9-B46D99E1D768}" srcOrd="1" destOrd="0" presId="urn:microsoft.com/office/officeart/2008/layout/HalfCircleOrganizationChart"/>
    <dgm:cxn modelId="{AF74C7D9-F936-47F6-9419-C144937896B4}" type="presParOf" srcId="{37EEB270-67BE-43A0-86E3-B95FC8C6EEE8}" destId="{83B5E5BD-B3E7-49D4-AE3D-87BB4902509B}" srcOrd="2" destOrd="0" presId="urn:microsoft.com/office/officeart/2008/layout/HalfCircleOrganizationChart"/>
    <dgm:cxn modelId="{C02804D5-05A7-4D70-9D56-76C1EEBFB36B}" type="presParOf" srcId="{E18C3C67-57ED-4DCE-AC4A-6EBC619B7722}" destId="{2FB73594-FB77-4F25-B8BA-8908F46BEFEE}" srcOrd="2" destOrd="0" presId="urn:microsoft.com/office/officeart/2008/layout/HalfCircleOrganizationChart"/>
    <dgm:cxn modelId="{B398E6BC-B439-419B-98A2-6A0724DC4EE4}" type="presParOf" srcId="{E18C3C67-57ED-4DCE-AC4A-6EBC619B7722}" destId="{C8B58C6A-936D-4221-8848-EFF9808511F5}" srcOrd="3" destOrd="0" presId="urn:microsoft.com/office/officeart/2008/layout/HalfCircleOrganizationChart"/>
    <dgm:cxn modelId="{DD0D92B4-49AC-4860-A982-D07E1B58FF96}" type="presParOf" srcId="{C8B58C6A-936D-4221-8848-EFF9808511F5}" destId="{A40DBB02-508C-4C3C-B369-BE455647CA27}" srcOrd="0" destOrd="0" presId="urn:microsoft.com/office/officeart/2008/layout/HalfCircleOrganizationChart"/>
    <dgm:cxn modelId="{17C55913-5C83-402B-842B-6FDA86BFE134}" type="presParOf" srcId="{A40DBB02-508C-4C3C-B369-BE455647CA27}" destId="{7B484A8E-EC55-4F8D-8736-98FE502E8A59}" srcOrd="0" destOrd="0" presId="urn:microsoft.com/office/officeart/2008/layout/HalfCircleOrganizationChart"/>
    <dgm:cxn modelId="{C62047A6-3534-41C0-85ED-D1EE8CA3302C}" type="presParOf" srcId="{A40DBB02-508C-4C3C-B369-BE455647CA27}" destId="{6D5D714B-AF15-4120-AACC-EB5B9CD5A9C9}" srcOrd="1" destOrd="0" presId="urn:microsoft.com/office/officeart/2008/layout/HalfCircleOrganizationChart"/>
    <dgm:cxn modelId="{83B56097-40C1-40A3-81A1-E076E0675FF9}" type="presParOf" srcId="{A40DBB02-508C-4C3C-B369-BE455647CA27}" destId="{6BEB78DE-2022-4CA0-B514-C40148FEE1A4}" srcOrd="2" destOrd="0" presId="urn:microsoft.com/office/officeart/2008/layout/HalfCircleOrganizationChart"/>
    <dgm:cxn modelId="{3CD37FD5-D32D-4332-AB64-D82FF3FF1AED}" type="presParOf" srcId="{A40DBB02-508C-4C3C-B369-BE455647CA27}" destId="{220DFB10-9EA1-48B0-9D53-C3ECC7B819CC}" srcOrd="3" destOrd="0" presId="urn:microsoft.com/office/officeart/2008/layout/HalfCircleOrganizationChart"/>
    <dgm:cxn modelId="{BFEBD12F-E5D5-4318-8A29-3EB99E6BE7EF}" type="presParOf" srcId="{C8B58C6A-936D-4221-8848-EFF9808511F5}" destId="{A9877F14-D969-4332-B261-1D1A83A6CC54}" srcOrd="1" destOrd="0" presId="urn:microsoft.com/office/officeart/2008/layout/HalfCircleOrganizationChart"/>
    <dgm:cxn modelId="{DE59893F-C41F-4A88-80D1-CECE8A6BFCB6}" type="presParOf" srcId="{C8B58C6A-936D-4221-8848-EFF9808511F5}" destId="{AFDAE35E-8B76-436A-A653-E62D60229C33}" srcOrd="2" destOrd="0" presId="urn:microsoft.com/office/officeart/2008/layout/HalfCircleOrganizationChart"/>
    <dgm:cxn modelId="{7FAF63F2-F509-4FCB-8F86-5A8C92CB2B05}" type="presParOf" srcId="{982D6D8A-E9DE-4352-A5B8-F419EABA8614}" destId="{9C1A107D-5356-4E51-827E-694B03862F6D}" srcOrd="2" destOrd="0" presId="urn:microsoft.com/office/officeart/2008/layout/HalfCircleOrganizationChart"/>
  </dgm:cxnLst>
  <dgm:bg>
    <a:solidFill>
      <a:schemeClr val="accent3">
        <a:lumMod val="40000"/>
        <a:lumOff val="60000"/>
      </a:schemeClr>
    </a:solid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5F5433-AF1D-42E6-8906-07E2C4067F59}" type="doc">
      <dgm:prSet loTypeId="urn:microsoft.com/office/officeart/2008/layout/HalfCircleOrganizationChart" loCatId="hierarchy" qsTypeId="urn:microsoft.com/office/officeart/2005/8/quickstyle/simple4" qsCatId="simple" csTypeId="urn:microsoft.com/office/officeart/2005/8/colors/accent2_1" csCatId="accent2" phldr="1"/>
      <dgm:spPr/>
      <dgm:t>
        <a:bodyPr/>
        <a:lstStyle/>
        <a:p>
          <a:endParaRPr lang="fr-FR"/>
        </a:p>
      </dgm:t>
    </dgm:pt>
    <dgm:pt modelId="{5CB48021-B583-47B0-8F5C-8B24327F57BE}">
      <dgm:prSet phldrT="[Texte]" custT="1"/>
      <dgm:spPr/>
      <dgm:t>
        <a:bodyPr/>
        <a:lstStyle/>
        <a:p>
          <a:r>
            <a:rPr lang="fr-FR" sz="1200" b="1" dirty="0">
              <a:latin typeface="Arial Black" panose="020B0A04020102020204" pitchFamily="34" charset="0"/>
            </a:rPr>
            <a:t>Professional and Social Networks</a:t>
          </a:r>
        </a:p>
      </dgm:t>
    </dgm:pt>
    <dgm:pt modelId="{DAE6BE53-21A2-4DAC-9DF2-CAC0549F9C16}" type="parTrans" cxnId="{3F0A3821-7ED2-4A04-8F7D-23DF73CEB7DD}">
      <dgm:prSet/>
      <dgm:spPr/>
      <dgm:t>
        <a:bodyPr/>
        <a:lstStyle/>
        <a:p>
          <a:endParaRPr lang="fr-FR">
            <a:latin typeface="Arial Black" panose="020B0A04020102020204" pitchFamily="34" charset="0"/>
          </a:endParaRPr>
        </a:p>
      </dgm:t>
    </dgm:pt>
    <dgm:pt modelId="{6CCD7F27-357D-40F9-89D3-E24E95ED4A34}" type="sibTrans" cxnId="{3F0A3821-7ED2-4A04-8F7D-23DF73CEB7DD}">
      <dgm:prSet/>
      <dgm:spPr/>
      <dgm:t>
        <a:bodyPr/>
        <a:lstStyle/>
        <a:p>
          <a:endParaRPr lang="fr-FR">
            <a:latin typeface="Arial Black" panose="020B0A04020102020204" pitchFamily="34" charset="0"/>
          </a:endParaRPr>
        </a:p>
      </dgm:t>
    </dgm:pt>
    <dgm:pt modelId="{088EED12-AB87-4A1E-9E55-21CD8F5C1058}">
      <dgm:prSet phldrT="[Texte]" custT="1"/>
      <dgm:spPr/>
      <dgm:t>
        <a:bodyPr/>
        <a:lstStyle/>
        <a:p>
          <a:r>
            <a:rPr lang="fr-FR" sz="1400" b="1" dirty="0">
              <a:solidFill>
                <a:schemeClr val="accent6">
                  <a:lumMod val="75000"/>
                </a:schemeClr>
              </a:solidFill>
              <a:latin typeface="Arial Black" panose="020B0A04020102020204" pitchFamily="34" charset="0"/>
            </a:rPr>
            <a:t>Communication</a:t>
          </a:r>
        </a:p>
      </dgm:t>
    </dgm:pt>
    <dgm:pt modelId="{526B077A-5837-423C-B77F-6D891DC68742}" type="parTrans" cxnId="{3E0AE105-1353-4036-8062-DDF3497F2534}">
      <dgm:prSet>
        <dgm:style>
          <a:lnRef idx="1">
            <a:schemeClr val="accent6"/>
          </a:lnRef>
          <a:fillRef idx="0">
            <a:schemeClr val="accent6"/>
          </a:fillRef>
          <a:effectRef idx="0">
            <a:schemeClr val="accent6"/>
          </a:effectRef>
          <a:fontRef idx="minor">
            <a:schemeClr val="tx1"/>
          </a:fontRef>
        </dgm:style>
      </dgm:prSet>
      <dgm:spPr>
        <a:ln w="28575"/>
      </dgm:spPr>
      <dgm:t>
        <a:bodyPr/>
        <a:lstStyle/>
        <a:p>
          <a:endParaRPr lang="fr-FR" sz="2000">
            <a:latin typeface="Arial Black" panose="020B0A04020102020204" pitchFamily="34" charset="0"/>
          </a:endParaRPr>
        </a:p>
      </dgm:t>
    </dgm:pt>
    <dgm:pt modelId="{D21F8E30-807B-4052-A20A-38B80B32DB29}" type="sibTrans" cxnId="{3E0AE105-1353-4036-8062-DDF3497F2534}">
      <dgm:prSet/>
      <dgm:spPr/>
      <dgm:t>
        <a:bodyPr/>
        <a:lstStyle/>
        <a:p>
          <a:endParaRPr lang="fr-FR">
            <a:latin typeface="Arial Black" panose="020B0A04020102020204" pitchFamily="34" charset="0"/>
          </a:endParaRPr>
        </a:p>
      </dgm:t>
    </dgm:pt>
    <dgm:pt modelId="{C1ABF60D-EB6B-4432-9391-908A2D00BCFD}">
      <dgm:prSet phldrT="[Texte]" custT="1"/>
      <dgm:spPr/>
      <dgm:t>
        <a:bodyPr/>
        <a:lstStyle/>
        <a:p>
          <a:r>
            <a:rPr lang="fr-FR" sz="1600" b="1" dirty="0">
              <a:solidFill>
                <a:srgbClr val="7030A0"/>
              </a:solidFill>
              <a:latin typeface="Arial Black" panose="020B0A04020102020204" pitchFamily="34" charset="0"/>
            </a:rPr>
            <a:t>Leisure</a:t>
          </a:r>
        </a:p>
      </dgm:t>
    </dgm:pt>
    <dgm:pt modelId="{1751FB3E-D5B1-42AB-88BC-9E671B2ED8EA}" type="parTrans" cxnId="{7E618183-4CEA-4A35-BFB2-A1496678D6C4}">
      <dgm:prSet>
        <dgm:style>
          <a:lnRef idx="1">
            <a:schemeClr val="accent4"/>
          </a:lnRef>
          <a:fillRef idx="0">
            <a:schemeClr val="accent4"/>
          </a:fillRef>
          <a:effectRef idx="0">
            <a:schemeClr val="accent4"/>
          </a:effectRef>
          <a:fontRef idx="minor">
            <a:schemeClr val="tx1"/>
          </a:fontRef>
        </dgm:style>
      </dgm:prSet>
      <dgm:spPr>
        <a:ln w="28575"/>
      </dgm:spPr>
      <dgm:t>
        <a:bodyPr/>
        <a:lstStyle/>
        <a:p>
          <a:endParaRPr lang="fr-FR" sz="2000">
            <a:latin typeface="Arial Black" panose="020B0A04020102020204" pitchFamily="34" charset="0"/>
          </a:endParaRPr>
        </a:p>
      </dgm:t>
    </dgm:pt>
    <dgm:pt modelId="{C1951B05-E904-4C68-8D92-A08F1D8645EE}" type="sibTrans" cxnId="{7E618183-4CEA-4A35-BFB2-A1496678D6C4}">
      <dgm:prSet/>
      <dgm:spPr/>
      <dgm:t>
        <a:bodyPr/>
        <a:lstStyle/>
        <a:p>
          <a:endParaRPr lang="fr-FR">
            <a:latin typeface="Arial Black" panose="020B0A04020102020204" pitchFamily="34" charset="0"/>
          </a:endParaRPr>
        </a:p>
      </dgm:t>
    </dgm:pt>
    <dgm:pt modelId="{D8656FBB-DFC1-4084-AF1E-EB1297453717}" type="pres">
      <dgm:prSet presAssocID="{2B5F5433-AF1D-42E6-8906-07E2C4067F59}" presName="Name0" presStyleCnt="0">
        <dgm:presLayoutVars>
          <dgm:orgChart val="1"/>
          <dgm:chPref val="1"/>
          <dgm:dir/>
          <dgm:animOne val="branch"/>
          <dgm:animLvl val="lvl"/>
          <dgm:resizeHandles/>
        </dgm:presLayoutVars>
      </dgm:prSet>
      <dgm:spPr/>
      <dgm:t>
        <a:bodyPr/>
        <a:lstStyle/>
        <a:p>
          <a:endParaRPr lang="fr-FR"/>
        </a:p>
      </dgm:t>
    </dgm:pt>
    <dgm:pt modelId="{982D6D8A-E9DE-4352-A5B8-F419EABA8614}" type="pres">
      <dgm:prSet presAssocID="{5CB48021-B583-47B0-8F5C-8B24327F57BE}" presName="hierRoot1" presStyleCnt="0">
        <dgm:presLayoutVars>
          <dgm:hierBranch val="init"/>
        </dgm:presLayoutVars>
      </dgm:prSet>
      <dgm:spPr/>
    </dgm:pt>
    <dgm:pt modelId="{3FFE4166-E75E-4353-8A58-ED3EBFC7EEBA}" type="pres">
      <dgm:prSet presAssocID="{5CB48021-B583-47B0-8F5C-8B24327F57BE}" presName="rootComposite1" presStyleCnt="0"/>
      <dgm:spPr/>
    </dgm:pt>
    <dgm:pt modelId="{970330B4-4ACE-42E1-BB94-0A3722B1EA56}" type="pres">
      <dgm:prSet presAssocID="{5CB48021-B583-47B0-8F5C-8B24327F57BE}" presName="rootText1" presStyleLbl="alignAcc1" presStyleIdx="0" presStyleCnt="0" custScaleX="264712" custScaleY="134580">
        <dgm:presLayoutVars>
          <dgm:chPref val="3"/>
        </dgm:presLayoutVars>
      </dgm:prSet>
      <dgm:spPr/>
      <dgm:t>
        <a:bodyPr/>
        <a:lstStyle/>
        <a:p>
          <a:endParaRPr lang="fr-FR"/>
        </a:p>
      </dgm:t>
    </dgm:pt>
    <dgm:pt modelId="{3A9AFC72-8BA6-4AD9-AE14-627AF71D55BB}" type="pres">
      <dgm:prSet presAssocID="{5CB48021-B583-47B0-8F5C-8B24327F57BE}" presName="topArc1" presStyleLbl="parChTrans1D1" presStyleIdx="0" presStyleCnt="6"/>
      <dgm:spPr/>
    </dgm:pt>
    <dgm:pt modelId="{DC389CEF-684B-4FD0-A1E6-18FA7A137112}" type="pres">
      <dgm:prSet presAssocID="{5CB48021-B583-47B0-8F5C-8B24327F57BE}" presName="bottomArc1" presStyleLbl="parChTrans1D1" presStyleIdx="1" presStyleCnt="6"/>
      <dgm:spPr/>
    </dgm:pt>
    <dgm:pt modelId="{E8B545CE-EDDF-4775-BC14-47A4CB18668A}" type="pres">
      <dgm:prSet presAssocID="{5CB48021-B583-47B0-8F5C-8B24327F57BE}" presName="topConnNode1" presStyleLbl="node1" presStyleIdx="0" presStyleCnt="0"/>
      <dgm:spPr/>
      <dgm:t>
        <a:bodyPr/>
        <a:lstStyle/>
        <a:p>
          <a:endParaRPr lang="fr-FR"/>
        </a:p>
      </dgm:t>
    </dgm:pt>
    <dgm:pt modelId="{E18C3C67-57ED-4DCE-AC4A-6EBC619B7722}" type="pres">
      <dgm:prSet presAssocID="{5CB48021-B583-47B0-8F5C-8B24327F57BE}" presName="hierChild2" presStyleCnt="0"/>
      <dgm:spPr/>
    </dgm:pt>
    <dgm:pt modelId="{1AF58CA4-08C5-4E26-B0DB-51FCAD94EDD3}" type="pres">
      <dgm:prSet presAssocID="{526B077A-5837-423C-B77F-6D891DC68742}" presName="Name28" presStyleLbl="parChTrans1D2" presStyleIdx="0" presStyleCnt="2"/>
      <dgm:spPr/>
      <dgm:t>
        <a:bodyPr/>
        <a:lstStyle/>
        <a:p>
          <a:endParaRPr lang="fr-FR"/>
        </a:p>
      </dgm:t>
    </dgm:pt>
    <dgm:pt modelId="{37EEB270-67BE-43A0-86E3-B95FC8C6EEE8}" type="pres">
      <dgm:prSet presAssocID="{088EED12-AB87-4A1E-9E55-21CD8F5C1058}" presName="hierRoot2" presStyleCnt="0">
        <dgm:presLayoutVars>
          <dgm:hierBranch val="init"/>
        </dgm:presLayoutVars>
      </dgm:prSet>
      <dgm:spPr/>
    </dgm:pt>
    <dgm:pt modelId="{40238B3F-CCBC-4E3F-8D68-1D0F095B8BF9}" type="pres">
      <dgm:prSet presAssocID="{088EED12-AB87-4A1E-9E55-21CD8F5C1058}" presName="rootComposite2" presStyleCnt="0"/>
      <dgm:spPr/>
    </dgm:pt>
    <dgm:pt modelId="{A65F77BC-1447-46D0-B75B-68F2C75B6A76}" type="pres">
      <dgm:prSet presAssocID="{088EED12-AB87-4A1E-9E55-21CD8F5C1058}" presName="rootText2" presStyleLbl="alignAcc1" presStyleIdx="0" presStyleCnt="0" custScaleX="179858" custScaleY="81107">
        <dgm:presLayoutVars>
          <dgm:chPref val="3"/>
        </dgm:presLayoutVars>
      </dgm:prSet>
      <dgm:spPr/>
      <dgm:t>
        <a:bodyPr/>
        <a:lstStyle/>
        <a:p>
          <a:endParaRPr lang="fr-FR"/>
        </a:p>
      </dgm:t>
    </dgm:pt>
    <dgm:pt modelId="{A40FDF9A-B464-498F-90B9-52D849704036}" type="pres">
      <dgm:prSet presAssocID="{088EED12-AB87-4A1E-9E55-21CD8F5C1058}" presName="topArc2" presStyleLbl="parChTrans1D1" presStyleIdx="2" presStyleCnt="6"/>
      <dgm:spPr/>
    </dgm:pt>
    <dgm:pt modelId="{8FF673DF-FE08-4952-998B-983B418FB587}" type="pres">
      <dgm:prSet presAssocID="{088EED12-AB87-4A1E-9E55-21CD8F5C1058}" presName="bottomArc2" presStyleLbl="parChTrans1D1" presStyleIdx="3" presStyleCnt="6"/>
      <dgm:spPr/>
    </dgm:pt>
    <dgm:pt modelId="{8B776665-A523-4022-B750-CF0BACBE2B31}" type="pres">
      <dgm:prSet presAssocID="{088EED12-AB87-4A1E-9E55-21CD8F5C1058}" presName="topConnNode2" presStyleLbl="node2" presStyleIdx="0" presStyleCnt="0"/>
      <dgm:spPr/>
      <dgm:t>
        <a:bodyPr/>
        <a:lstStyle/>
        <a:p>
          <a:endParaRPr lang="fr-FR"/>
        </a:p>
      </dgm:t>
    </dgm:pt>
    <dgm:pt modelId="{E7337E8D-A2A4-41D1-8BD9-B46D99E1D768}" type="pres">
      <dgm:prSet presAssocID="{088EED12-AB87-4A1E-9E55-21CD8F5C1058}" presName="hierChild4" presStyleCnt="0"/>
      <dgm:spPr/>
    </dgm:pt>
    <dgm:pt modelId="{83B5E5BD-B3E7-49D4-AE3D-87BB4902509B}" type="pres">
      <dgm:prSet presAssocID="{088EED12-AB87-4A1E-9E55-21CD8F5C1058}" presName="hierChild5" presStyleCnt="0"/>
      <dgm:spPr/>
    </dgm:pt>
    <dgm:pt modelId="{2FB73594-FB77-4F25-B8BA-8908F46BEFEE}" type="pres">
      <dgm:prSet presAssocID="{1751FB3E-D5B1-42AB-88BC-9E671B2ED8EA}" presName="Name28" presStyleLbl="parChTrans1D2" presStyleIdx="1" presStyleCnt="2"/>
      <dgm:spPr/>
      <dgm:t>
        <a:bodyPr/>
        <a:lstStyle/>
        <a:p>
          <a:endParaRPr lang="fr-FR"/>
        </a:p>
      </dgm:t>
    </dgm:pt>
    <dgm:pt modelId="{C8B58C6A-936D-4221-8848-EFF9808511F5}" type="pres">
      <dgm:prSet presAssocID="{C1ABF60D-EB6B-4432-9391-908A2D00BCFD}" presName="hierRoot2" presStyleCnt="0">
        <dgm:presLayoutVars>
          <dgm:hierBranch val="init"/>
        </dgm:presLayoutVars>
      </dgm:prSet>
      <dgm:spPr/>
    </dgm:pt>
    <dgm:pt modelId="{A40DBB02-508C-4C3C-B369-BE455647CA27}" type="pres">
      <dgm:prSet presAssocID="{C1ABF60D-EB6B-4432-9391-908A2D00BCFD}" presName="rootComposite2" presStyleCnt="0"/>
      <dgm:spPr/>
    </dgm:pt>
    <dgm:pt modelId="{7B484A8E-EC55-4F8D-8736-98FE502E8A59}" type="pres">
      <dgm:prSet presAssocID="{C1ABF60D-EB6B-4432-9391-908A2D00BCFD}" presName="rootText2" presStyleLbl="alignAcc1" presStyleIdx="0" presStyleCnt="0" custScaleX="111319">
        <dgm:presLayoutVars>
          <dgm:chPref val="3"/>
        </dgm:presLayoutVars>
      </dgm:prSet>
      <dgm:spPr/>
      <dgm:t>
        <a:bodyPr/>
        <a:lstStyle/>
        <a:p>
          <a:endParaRPr lang="fr-FR"/>
        </a:p>
      </dgm:t>
    </dgm:pt>
    <dgm:pt modelId="{6D5D714B-AF15-4120-AACC-EB5B9CD5A9C9}" type="pres">
      <dgm:prSet presAssocID="{C1ABF60D-EB6B-4432-9391-908A2D00BCFD}" presName="topArc2" presStyleLbl="parChTrans1D1" presStyleIdx="4" presStyleCnt="6"/>
      <dgm:spPr/>
    </dgm:pt>
    <dgm:pt modelId="{6BEB78DE-2022-4CA0-B514-C40148FEE1A4}" type="pres">
      <dgm:prSet presAssocID="{C1ABF60D-EB6B-4432-9391-908A2D00BCFD}" presName="bottomArc2" presStyleLbl="parChTrans1D1" presStyleIdx="5" presStyleCnt="6"/>
      <dgm:spPr/>
    </dgm:pt>
    <dgm:pt modelId="{220DFB10-9EA1-48B0-9D53-C3ECC7B819CC}" type="pres">
      <dgm:prSet presAssocID="{C1ABF60D-EB6B-4432-9391-908A2D00BCFD}" presName="topConnNode2" presStyleLbl="node2" presStyleIdx="0" presStyleCnt="0"/>
      <dgm:spPr/>
      <dgm:t>
        <a:bodyPr/>
        <a:lstStyle/>
        <a:p>
          <a:endParaRPr lang="fr-FR"/>
        </a:p>
      </dgm:t>
    </dgm:pt>
    <dgm:pt modelId="{A9877F14-D969-4332-B261-1D1A83A6CC54}" type="pres">
      <dgm:prSet presAssocID="{C1ABF60D-EB6B-4432-9391-908A2D00BCFD}" presName="hierChild4" presStyleCnt="0"/>
      <dgm:spPr/>
    </dgm:pt>
    <dgm:pt modelId="{AFDAE35E-8B76-436A-A653-E62D60229C33}" type="pres">
      <dgm:prSet presAssocID="{C1ABF60D-EB6B-4432-9391-908A2D00BCFD}" presName="hierChild5" presStyleCnt="0"/>
      <dgm:spPr/>
    </dgm:pt>
    <dgm:pt modelId="{9C1A107D-5356-4E51-827E-694B03862F6D}" type="pres">
      <dgm:prSet presAssocID="{5CB48021-B583-47B0-8F5C-8B24327F57BE}" presName="hierChild3" presStyleCnt="0"/>
      <dgm:spPr/>
    </dgm:pt>
  </dgm:ptLst>
  <dgm:cxnLst>
    <dgm:cxn modelId="{3E0AE105-1353-4036-8062-DDF3497F2534}" srcId="{5CB48021-B583-47B0-8F5C-8B24327F57BE}" destId="{088EED12-AB87-4A1E-9E55-21CD8F5C1058}" srcOrd="0" destOrd="0" parTransId="{526B077A-5837-423C-B77F-6D891DC68742}" sibTransId="{D21F8E30-807B-4052-A20A-38B80B32DB29}"/>
    <dgm:cxn modelId="{73EB926B-89CF-4707-8B69-3FFA392D3828}" type="presOf" srcId="{088EED12-AB87-4A1E-9E55-21CD8F5C1058}" destId="{A65F77BC-1447-46D0-B75B-68F2C75B6A76}" srcOrd="0" destOrd="0" presId="urn:microsoft.com/office/officeart/2008/layout/HalfCircleOrganizationChart"/>
    <dgm:cxn modelId="{8CCA94E8-20BC-4AAA-B5EB-A658C58CE051}" type="presOf" srcId="{C1ABF60D-EB6B-4432-9391-908A2D00BCFD}" destId="{220DFB10-9EA1-48B0-9D53-C3ECC7B819CC}" srcOrd="1" destOrd="0" presId="urn:microsoft.com/office/officeart/2008/layout/HalfCircleOrganizationChart"/>
    <dgm:cxn modelId="{720A7DBE-C78D-4F56-B555-453BD8C8579E}" type="presOf" srcId="{526B077A-5837-423C-B77F-6D891DC68742}" destId="{1AF58CA4-08C5-4E26-B0DB-51FCAD94EDD3}" srcOrd="0" destOrd="0" presId="urn:microsoft.com/office/officeart/2008/layout/HalfCircleOrganizationChart"/>
    <dgm:cxn modelId="{3F0A3821-7ED2-4A04-8F7D-23DF73CEB7DD}" srcId="{2B5F5433-AF1D-42E6-8906-07E2C4067F59}" destId="{5CB48021-B583-47B0-8F5C-8B24327F57BE}" srcOrd="0" destOrd="0" parTransId="{DAE6BE53-21A2-4DAC-9DF2-CAC0549F9C16}" sibTransId="{6CCD7F27-357D-40F9-89D3-E24E95ED4A34}"/>
    <dgm:cxn modelId="{A75BF2B7-8578-4E82-976D-94A5F397B100}" type="presOf" srcId="{5CB48021-B583-47B0-8F5C-8B24327F57BE}" destId="{970330B4-4ACE-42E1-BB94-0A3722B1EA56}" srcOrd="0" destOrd="0" presId="urn:microsoft.com/office/officeart/2008/layout/HalfCircleOrganizationChart"/>
    <dgm:cxn modelId="{7E618183-4CEA-4A35-BFB2-A1496678D6C4}" srcId="{5CB48021-B583-47B0-8F5C-8B24327F57BE}" destId="{C1ABF60D-EB6B-4432-9391-908A2D00BCFD}" srcOrd="1" destOrd="0" parTransId="{1751FB3E-D5B1-42AB-88BC-9E671B2ED8EA}" sibTransId="{C1951B05-E904-4C68-8D92-A08F1D8645EE}"/>
    <dgm:cxn modelId="{76AE0449-0F8F-439D-AF5D-F0B12176AC98}" type="presOf" srcId="{5CB48021-B583-47B0-8F5C-8B24327F57BE}" destId="{E8B545CE-EDDF-4775-BC14-47A4CB18668A}" srcOrd="1" destOrd="0" presId="urn:microsoft.com/office/officeart/2008/layout/HalfCircleOrganizationChart"/>
    <dgm:cxn modelId="{B1F75726-B815-47F2-B947-C475AE5B8803}" type="presOf" srcId="{C1ABF60D-EB6B-4432-9391-908A2D00BCFD}" destId="{7B484A8E-EC55-4F8D-8736-98FE502E8A59}" srcOrd="0" destOrd="0" presId="urn:microsoft.com/office/officeart/2008/layout/HalfCircleOrganizationChart"/>
    <dgm:cxn modelId="{D67004EC-543D-48DD-91BE-B7FCAF098B43}" type="presOf" srcId="{088EED12-AB87-4A1E-9E55-21CD8F5C1058}" destId="{8B776665-A523-4022-B750-CF0BACBE2B31}" srcOrd="1" destOrd="0" presId="urn:microsoft.com/office/officeart/2008/layout/HalfCircleOrganizationChart"/>
    <dgm:cxn modelId="{01464248-2325-4BFE-A5CE-59EDCB97855F}" type="presOf" srcId="{2B5F5433-AF1D-42E6-8906-07E2C4067F59}" destId="{D8656FBB-DFC1-4084-AF1E-EB1297453717}" srcOrd="0" destOrd="0" presId="urn:microsoft.com/office/officeart/2008/layout/HalfCircleOrganizationChart"/>
    <dgm:cxn modelId="{F23025E2-B0F7-4874-B415-87255B1A49C0}" type="presOf" srcId="{1751FB3E-D5B1-42AB-88BC-9E671B2ED8EA}" destId="{2FB73594-FB77-4F25-B8BA-8908F46BEFEE}" srcOrd="0" destOrd="0" presId="urn:microsoft.com/office/officeart/2008/layout/HalfCircleOrganizationChart"/>
    <dgm:cxn modelId="{1B08D223-F99E-4376-BEA7-88D1C0A03E0E}" type="presParOf" srcId="{D8656FBB-DFC1-4084-AF1E-EB1297453717}" destId="{982D6D8A-E9DE-4352-A5B8-F419EABA8614}" srcOrd="0" destOrd="0" presId="urn:microsoft.com/office/officeart/2008/layout/HalfCircleOrganizationChart"/>
    <dgm:cxn modelId="{FD6C5B30-2978-48EC-A1EF-1EBC58A036AD}" type="presParOf" srcId="{982D6D8A-E9DE-4352-A5B8-F419EABA8614}" destId="{3FFE4166-E75E-4353-8A58-ED3EBFC7EEBA}" srcOrd="0" destOrd="0" presId="urn:microsoft.com/office/officeart/2008/layout/HalfCircleOrganizationChart"/>
    <dgm:cxn modelId="{974564A3-4ADD-4020-8B70-1203265FDEC1}" type="presParOf" srcId="{3FFE4166-E75E-4353-8A58-ED3EBFC7EEBA}" destId="{970330B4-4ACE-42E1-BB94-0A3722B1EA56}" srcOrd="0" destOrd="0" presId="urn:microsoft.com/office/officeart/2008/layout/HalfCircleOrganizationChart"/>
    <dgm:cxn modelId="{636C5202-36F4-4584-9561-594DA1AE46A4}" type="presParOf" srcId="{3FFE4166-E75E-4353-8A58-ED3EBFC7EEBA}" destId="{3A9AFC72-8BA6-4AD9-AE14-627AF71D55BB}" srcOrd="1" destOrd="0" presId="urn:microsoft.com/office/officeart/2008/layout/HalfCircleOrganizationChart"/>
    <dgm:cxn modelId="{6965AA77-A98D-4E57-A728-8FC728445B0E}" type="presParOf" srcId="{3FFE4166-E75E-4353-8A58-ED3EBFC7EEBA}" destId="{DC389CEF-684B-4FD0-A1E6-18FA7A137112}" srcOrd="2" destOrd="0" presId="urn:microsoft.com/office/officeart/2008/layout/HalfCircleOrganizationChart"/>
    <dgm:cxn modelId="{9DDDE514-CD9E-4822-8426-D7E2AE146063}" type="presParOf" srcId="{3FFE4166-E75E-4353-8A58-ED3EBFC7EEBA}" destId="{E8B545CE-EDDF-4775-BC14-47A4CB18668A}" srcOrd="3" destOrd="0" presId="urn:microsoft.com/office/officeart/2008/layout/HalfCircleOrganizationChart"/>
    <dgm:cxn modelId="{05A65192-72E7-4C04-A15B-DFCC7BB91059}" type="presParOf" srcId="{982D6D8A-E9DE-4352-A5B8-F419EABA8614}" destId="{E18C3C67-57ED-4DCE-AC4A-6EBC619B7722}" srcOrd="1" destOrd="0" presId="urn:microsoft.com/office/officeart/2008/layout/HalfCircleOrganizationChart"/>
    <dgm:cxn modelId="{43ED8A3F-D7F5-42A8-A750-D21CF25C79C9}" type="presParOf" srcId="{E18C3C67-57ED-4DCE-AC4A-6EBC619B7722}" destId="{1AF58CA4-08C5-4E26-B0DB-51FCAD94EDD3}" srcOrd="0" destOrd="0" presId="urn:microsoft.com/office/officeart/2008/layout/HalfCircleOrganizationChart"/>
    <dgm:cxn modelId="{58513F09-9DE5-4446-8D0C-70F57D678D19}" type="presParOf" srcId="{E18C3C67-57ED-4DCE-AC4A-6EBC619B7722}" destId="{37EEB270-67BE-43A0-86E3-B95FC8C6EEE8}" srcOrd="1" destOrd="0" presId="urn:microsoft.com/office/officeart/2008/layout/HalfCircleOrganizationChart"/>
    <dgm:cxn modelId="{C0A92412-18EB-48BA-A023-0B75A51071D5}" type="presParOf" srcId="{37EEB270-67BE-43A0-86E3-B95FC8C6EEE8}" destId="{40238B3F-CCBC-4E3F-8D68-1D0F095B8BF9}" srcOrd="0" destOrd="0" presId="urn:microsoft.com/office/officeart/2008/layout/HalfCircleOrganizationChart"/>
    <dgm:cxn modelId="{C6DE14A4-D36B-48A3-A713-337A3D747E99}" type="presParOf" srcId="{40238B3F-CCBC-4E3F-8D68-1D0F095B8BF9}" destId="{A65F77BC-1447-46D0-B75B-68F2C75B6A76}" srcOrd="0" destOrd="0" presId="urn:microsoft.com/office/officeart/2008/layout/HalfCircleOrganizationChart"/>
    <dgm:cxn modelId="{6AD798D4-6559-4C4B-B063-5763571950B6}" type="presParOf" srcId="{40238B3F-CCBC-4E3F-8D68-1D0F095B8BF9}" destId="{A40FDF9A-B464-498F-90B9-52D849704036}" srcOrd="1" destOrd="0" presId="urn:microsoft.com/office/officeart/2008/layout/HalfCircleOrganizationChart"/>
    <dgm:cxn modelId="{2E59F3B4-9BD5-4E1D-B35F-68CAB2ED936B}" type="presParOf" srcId="{40238B3F-CCBC-4E3F-8D68-1D0F095B8BF9}" destId="{8FF673DF-FE08-4952-998B-983B418FB587}" srcOrd="2" destOrd="0" presId="urn:microsoft.com/office/officeart/2008/layout/HalfCircleOrganizationChart"/>
    <dgm:cxn modelId="{8FB928E2-DE61-4FE4-8FF4-71BE4BEAAD31}" type="presParOf" srcId="{40238B3F-CCBC-4E3F-8D68-1D0F095B8BF9}" destId="{8B776665-A523-4022-B750-CF0BACBE2B31}" srcOrd="3" destOrd="0" presId="urn:microsoft.com/office/officeart/2008/layout/HalfCircleOrganizationChart"/>
    <dgm:cxn modelId="{BD32CD2C-BC0D-42A2-B7A9-0AEF9E9B633F}" type="presParOf" srcId="{37EEB270-67BE-43A0-86E3-B95FC8C6EEE8}" destId="{E7337E8D-A2A4-41D1-8BD9-B46D99E1D768}" srcOrd="1" destOrd="0" presId="urn:microsoft.com/office/officeart/2008/layout/HalfCircleOrganizationChart"/>
    <dgm:cxn modelId="{AC7C9153-7356-422E-970D-1B9BE33D39B6}" type="presParOf" srcId="{37EEB270-67BE-43A0-86E3-B95FC8C6EEE8}" destId="{83B5E5BD-B3E7-49D4-AE3D-87BB4902509B}" srcOrd="2" destOrd="0" presId="urn:microsoft.com/office/officeart/2008/layout/HalfCircleOrganizationChart"/>
    <dgm:cxn modelId="{40C53F6A-A87E-477C-9EE5-2CECE2E462A6}" type="presParOf" srcId="{E18C3C67-57ED-4DCE-AC4A-6EBC619B7722}" destId="{2FB73594-FB77-4F25-B8BA-8908F46BEFEE}" srcOrd="2" destOrd="0" presId="urn:microsoft.com/office/officeart/2008/layout/HalfCircleOrganizationChart"/>
    <dgm:cxn modelId="{F9FC49DB-25CF-41F4-A83C-A6400A5F0DE8}" type="presParOf" srcId="{E18C3C67-57ED-4DCE-AC4A-6EBC619B7722}" destId="{C8B58C6A-936D-4221-8848-EFF9808511F5}" srcOrd="3" destOrd="0" presId="urn:microsoft.com/office/officeart/2008/layout/HalfCircleOrganizationChart"/>
    <dgm:cxn modelId="{EC2AB348-B809-4C63-BFA1-C896248E9552}" type="presParOf" srcId="{C8B58C6A-936D-4221-8848-EFF9808511F5}" destId="{A40DBB02-508C-4C3C-B369-BE455647CA27}" srcOrd="0" destOrd="0" presId="urn:microsoft.com/office/officeart/2008/layout/HalfCircleOrganizationChart"/>
    <dgm:cxn modelId="{7C27AC06-DB1A-4E35-A39F-81ABB7498678}" type="presParOf" srcId="{A40DBB02-508C-4C3C-B369-BE455647CA27}" destId="{7B484A8E-EC55-4F8D-8736-98FE502E8A59}" srcOrd="0" destOrd="0" presId="urn:microsoft.com/office/officeart/2008/layout/HalfCircleOrganizationChart"/>
    <dgm:cxn modelId="{0B64F4AA-AADD-4957-9323-D0D274333120}" type="presParOf" srcId="{A40DBB02-508C-4C3C-B369-BE455647CA27}" destId="{6D5D714B-AF15-4120-AACC-EB5B9CD5A9C9}" srcOrd="1" destOrd="0" presId="urn:microsoft.com/office/officeart/2008/layout/HalfCircleOrganizationChart"/>
    <dgm:cxn modelId="{A2C5EC13-296E-4F22-BEC6-CE4C75D05844}" type="presParOf" srcId="{A40DBB02-508C-4C3C-B369-BE455647CA27}" destId="{6BEB78DE-2022-4CA0-B514-C40148FEE1A4}" srcOrd="2" destOrd="0" presId="urn:microsoft.com/office/officeart/2008/layout/HalfCircleOrganizationChart"/>
    <dgm:cxn modelId="{246816A0-CB9A-44B0-9F39-A35FFA9802FE}" type="presParOf" srcId="{A40DBB02-508C-4C3C-B369-BE455647CA27}" destId="{220DFB10-9EA1-48B0-9D53-C3ECC7B819CC}" srcOrd="3" destOrd="0" presId="urn:microsoft.com/office/officeart/2008/layout/HalfCircleOrganizationChart"/>
    <dgm:cxn modelId="{5A14874D-18DF-4B86-B4CE-9B2CCE181DF3}" type="presParOf" srcId="{C8B58C6A-936D-4221-8848-EFF9808511F5}" destId="{A9877F14-D969-4332-B261-1D1A83A6CC54}" srcOrd="1" destOrd="0" presId="urn:microsoft.com/office/officeart/2008/layout/HalfCircleOrganizationChart"/>
    <dgm:cxn modelId="{62D29B18-59BD-4D0A-9FD6-C5A0060DE405}" type="presParOf" srcId="{C8B58C6A-936D-4221-8848-EFF9808511F5}" destId="{AFDAE35E-8B76-436A-A653-E62D60229C33}" srcOrd="2" destOrd="0" presId="urn:microsoft.com/office/officeart/2008/layout/HalfCircleOrganizationChart"/>
    <dgm:cxn modelId="{3464D12B-6E9B-4097-8684-1D64C06EC99B}" type="presParOf" srcId="{982D6D8A-E9DE-4352-A5B8-F419EABA8614}" destId="{9C1A107D-5356-4E51-827E-694B03862F6D}" srcOrd="2" destOrd="0" presId="urn:microsoft.com/office/officeart/2008/layout/HalfCircleOrganizationChart"/>
  </dgm:cxnLst>
  <dgm:bg>
    <a:solidFill>
      <a:schemeClr val="accent5">
        <a:lumMod val="60000"/>
        <a:lumOff val="40000"/>
      </a:schemeClr>
    </a:solid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456A85-E2B4-4ABF-A6B7-27D2EBE57F81}" type="doc">
      <dgm:prSet loTypeId="urn:microsoft.com/office/officeart/2005/8/layout/hList2" loCatId="picture" qsTypeId="urn:microsoft.com/office/officeart/2005/8/quickstyle/simple1" qsCatId="simple" csTypeId="urn:microsoft.com/office/officeart/2005/8/colors/accent0_1" csCatId="mainScheme" phldr="1"/>
      <dgm:spPr/>
      <dgm:t>
        <a:bodyPr/>
        <a:lstStyle/>
        <a:p>
          <a:endParaRPr lang="fr-FR"/>
        </a:p>
      </dgm:t>
    </dgm:pt>
    <dgm:pt modelId="{27EC7F9A-CCBF-4876-8D32-032B8EA0EBBF}">
      <dgm:prSet phldrT="[Texte]" custT="1"/>
      <dgm:spPr/>
      <dgm:t>
        <a:bodyPr/>
        <a:lstStyle/>
        <a:p>
          <a:pPr algn="ctr"/>
          <a:r>
            <a:rPr lang="fr-FR" sz="2800" b="1" dirty="0" err="1"/>
            <a:t>Actual</a:t>
          </a:r>
          <a:r>
            <a:rPr lang="fr-FR" sz="2800" b="1" dirty="0"/>
            <a:t> </a:t>
          </a:r>
          <a:r>
            <a:rPr lang="fr-FR" sz="2800" b="1" dirty="0" err="1"/>
            <a:t>functional</a:t>
          </a:r>
          <a:r>
            <a:rPr lang="fr-FR" sz="2800" b="1" dirty="0"/>
            <a:t> classification (</a:t>
          </a:r>
          <a:r>
            <a:rPr lang="fr-FR" sz="2800" b="1" dirty="0" err="1"/>
            <a:t>classic</a:t>
          </a:r>
          <a:r>
            <a:rPr lang="fr-FR" sz="2800" b="1" dirty="0"/>
            <a:t>)</a:t>
          </a:r>
          <a:endParaRPr lang="fr-FR" sz="2400" b="1" dirty="0"/>
        </a:p>
      </dgm:t>
    </dgm:pt>
    <dgm:pt modelId="{0FF3FCEE-0E08-4463-82D8-15997C939AB4}" type="parTrans" cxnId="{1D2E05BC-0218-42E9-8214-5527E5CC45E1}">
      <dgm:prSet/>
      <dgm:spPr/>
      <dgm:t>
        <a:bodyPr/>
        <a:lstStyle/>
        <a:p>
          <a:endParaRPr lang="fr-FR" sz="2200"/>
        </a:p>
      </dgm:t>
    </dgm:pt>
    <dgm:pt modelId="{5A0330AA-184D-495B-B79F-58B8886FF12E}" type="sibTrans" cxnId="{1D2E05BC-0218-42E9-8214-5527E5CC45E1}">
      <dgm:prSet/>
      <dgm:spPr/>
      <dgm:t>
        <a:bodyPr/>
        <a:lstStyle/>
        <a:p>
          <a:endParaRPr lang="fr-FR" sz="2200"/>
        </a:p>
      </dgm:t>
    </dgm:pt>
    <dgm:pt modelId="{664E7EA2-1569-4996-A620-55A3D703E625}">
      <dgm:prSet phldrT="[Texte]" custT="1"/>
      <dgm:spPr/>
      <dgm:t>
        <a:bodyPr anchor="ctr"/>
        <a:lstStyle/>
        <a:p>
          <a:pPr marL="285750" indent="0" algn="l">
            <a:buFont typeface="Wingdings" panose="05000000000000000000" pitchFamily="2" charset="2"/>
            <a:buChar char="q"/>
          </a:pPr>
          <a:r>
            <a:rPr lang="fr-FR" sz="2800" b="1" dirty="0" err="1"/>
            <a:t>Democratie</a:t>
          </a:r>
          <a:r>
            <a:rPr lang="fr-FR" sz="2800" b="1" dirty="0"/>
            <a:t> and </a:t>
          </a:r>
          <a:r>
            <a:rPr lang="fr-FR" sz="2800" b="1" dirty="0" err="1"/>
            <a:t>Governance</a:t>
          </a:r>
          <a:endParaRPr lang="fr-FR" sz="2800" b="1" dirty="0"/>
        </a:p>
      </dgm:t>
    </dgm:pt>
    <dgm:pt modelId="{553FE022-4678-48D6-B96E-F10556871D0A}" type="parTrans" cxnId="{BD055B37-415D-4E03-A608-59BF8755FBA1}">
      <dgm:prSet/>
      <dgm:spPr/>
      <dgm:t>
        <a:bodyPr/>
        <a:lstStyle/>
        <a:p>
          <a:endParaRPr lang="fr-FR" sz="2200"/>
        </a:p>
      </dgm:t>
    </dgm:pt>
    <dgm:pt modelId="{CA9B9D72-7859-4C4E-BD52-E4889E88B4A4}" type="sibTrans" cxnId="{BD055B37-415D-4E03-A608-59BF8755FBA1}">
      <dgm:prSet/>
      <dgm:spPr/>
      <dgm:t>
        <a:bodyPr/>
        <a:lstStyle/>
        <a:p>
          <a:endParaRPr lang="fr-FR" sz="2200"/>
        </a:p>
      </dgm:t>
    </dgm:pt>
    <dgm:pt modelId="{D0A17C0C-B6AC-45E7-9B7E-9F8F5E5AE49B}">
      <dgm:prSet phldrT="[Texte]" custT="1"/>
      <dgm:spPr/>
      <dgm:t>
        <a:bodyPr anchor="ctr"/>
        <a:lstStyle/>
        <a:p>
          <a:pPr algn="ctr"/>
          <a:r>
            <a:rPr lang="fr-FR" sz="2800" b="1" dirty="0"/>
            <a:t>DD sensitive structure classification</a:t>
          </a:r>
        </a:p>
      </dgm:t>
    </dgm:pt>
    <dgm:pt modelId="{63FE3AAE-3B2A-4767-8F56-4E3E2A380729}" type="parTrans" cxnId="{69F79060-54D3-41D5-A104-B713C3B0AF25}">
      <dgm:prSet/>
      <dgm:spPr/>
      <dgm:t>
        <a:bodyPr/>
        <a:lstStyle/>
        <a:p>
          <a:endParaRPr lang="fr-FR" sz="2200"/>
        </a:p>
      </dgm:t>
    </dgm:pt>
    <dgm:pt modelId="{B0B80CA2-DFB6-4C7F-9E2C-47982B456D3A}" type="sibTrans" cxnId="{69F79060-54D3-41D5-A104-B713C3B0AF25}">
      <dgm:prSet/>
      <dgm:spPr/>
      <dgm:t>
        <a:bodyPr/>
        <a:lstStyle/>
        <a:p>
          <a:endParaRPr lang="fr-FR" sz="2200"/>
        </a:p>
      </dgm:t>
    </dgm:pt>
    <dgm:pt modelId="{9F1DA346-290B-420C-8C22-B275DBDC58D7}">
      <dgm:prSet phldrT="[Texte]" custT="1"/>
      <dgm:spPr/>
      <dgm:t>
        <a:bodyPr/>
        <a:lstStyle/>
        <a:p>
          <a:r>
            <a:rPr lang="fr-FR" sz="2800" b="1" dirty="0" err="1"/>
            <a:t>Governance</a:t>
          </a:r>
          <a:endParaRPr lang="fr-FR" sz="2800" b="1" dirty="0"/>
        </a:p>
      </dgm:t>
    </dgm:pt>
    <dgm:pt modelId="{C88A570B-8B71-413C-8876-03BEFE701276}" type="parTrans" cxnId="{3F245325-5745-4EDB-BBE6-34E65AA4440C}">
      <dgm:prSet/>
      <dgm:spPr/>
      <dgm:t>
        <a:bodyPr/>
        <a:lstStyle/>
        <a:p>
          <a:endParaRPr lang="fr-FR" sz="2200"/>
        </a:p>
      </dgm:t>
    </dgm:pt>
    <dgm:pt modelId="{8A9812D7-AA20-4150-8C88-DFEF29B1184D}" type="sibTrans" cxnId="{3F245325-5745-4EDB-BBE6-34E65AA4440C}">
      <dgm:prSet/>
      <dgm:spPr/>
      <dgm:t>
        <a:bodyPr/>
        <a:lstStyle/>
        <a:p>
          <a:endParaRPr lang="fr-FR" sz="2200"/>
        </a:p>
      </dgm:t>
    </dgm:pt>
    <dgm:pt modelId="{DD59A0BC-0949-45E5-A9B8-1BA93E6CD4AD}">
      <dgm:prSet phldrT="[Texte]" custT="1"/>
      <dgm:spPr/>
      <dgm:t>
        <a:bodyPr anchor="ctr"/>
        <a:lstStyle/>
        <a:p>
          <a:pPr marL="285750" indent="0" algn="l">
            <a:buFont typeface="Wingdings" panose="05000000000000000000" pitchFamily="2" charset="2"/>
            <a:buChar char="q"/>
          </a:pPr>
          <a:r>
            <a:rPr lang="fr-FR" sz="2800" b="1" dirty="0" err="1"/>
            <a:t>Peace</a:t>
          </a:r>
          <a:r>
            <a:rPr lang="fr-FR" sz="2800" b="1" dirty="0"/>
            <a:t>, Security and Social </a:t>
          </a:r>
          <a:r>
            <a:rPr lang="fr-FR" sz="2800" b="1" dirty="0" err="1"/>
            <a:t>cohesion</a:t>
          </a:r>
          <a:r>
            <a:rPr lang="fr-FR" sz="2800" b="1" dirty="0"/>
            <a:t> </a:t>
          </a:r>
        </a:p>
      </dgm:t>
    </dgm:pt>
    <dgm:pt modelId="{0C79EE13-255C-4E0E-9871-78D82DD22E05}" type="parTrans" cxnId="{582F31F3-6B45-4940-9956-BD22B3AA4654}">
      <dgm:prSet/>
      <dgm:spPr/>
      <dgm:t>
        <a:bodyPr/>
        <a:lstStyle/>
        <a:p>
          <a:endParaRPr lang="fr-FR" sz="2200"/>
        </a:p>
      </dgm:t>
    </dgm:pt>
    <dgm:pt modelId="{E9ADD7F4-E3F5-496D-AA83-53248ABE3E03}" type="sibTrans" cxnId="{582F31F3-6B45-4940-9956-BD22B3AA4654}">
      <dgm:prSet/>
      <dgm:spPr/>
      <dgm:t>
        <a:bodyPr/>
        <a:lstStyle/>
        <a:p>
          <a:endParaRPr lang="fr-FR" sz="2200"/>
        </a:p>
      </dgm:t>
    </dgm:pt>
    <dgm:pt modelId="{B1D58DB6-8C66-4E3F-8CEE-A428E77C2E9B}">
      <dgm:prSet phldrT="[Texte]" custT="1"/>
      <dgm:spPr/>
      <dgm:t>
        <a:bodyPr anchor="ctr"/>
        <a:lstStyle/>
        <a:p>
          <a:pPr marL="342900" indent="-342900" algn="l">
            <a:buFont typeface="Wingdings" panose="05000000000000000000" pitchFamily="2" charset="2"/>
            <a:buChar char="q"/>
          </a:pPr>
          <a:r>
            <a:rPr lang="fr-FR" sz="2800" b="1" dirty="0"/>
            <a:t>Inclusive </a:t>
          </a:r>
          <a:r>
            <a:rPr lang="fr-FR" sz="2800" b="1" dirty="0" err="1"/>
            <a:t>Growth</a:t>
          </a:r>
          <a:r>
            <a:rPr lang="fr-FR" sz="2800" b="1" dirty="0"/>
            <a:t> and </a:t>
          </a:r>
          <a:r>
            <a:rPr lang="fr-FR" sz="2800" b="1" dirty="0" err="1"/>
            <a:t>Economic</a:t>
          </a:r>
          <a:r>
            <a:rPr lang="fr-FR" sz="2800" b="1" dirty="0"/>
            <a:t> Transformation </a:t>
          </a:r>
        </a:p>
      </dgm:t>
    </dgm:pt>
    <dgm:pt modelId="{DA45D056-9A1A-4B64-8418-4270A8E4A923}" type="parTrans" cxnId="{9AD193D7-BF93-4E01-9C84-6D0E379FF66A}">
      <dgm:prSet/>
      <dgm:spPr/>
      <dgm:t>
        <a:bodyPr/>
        <a:lstStyle/>
        <a:p>
          <a:endParaRPr lang="fr-FR" sz="2200"/>
        </a:p>
      </dgm:t>
    </dgm:pt>
    <dgm:pt modelId="{B0ADB514-23E0-4AA8-9707-44A1B6B21FD5}" type="sibTrans" cxnId="{9AD193D7-BF93-4E01-9C84-6D0E379FF66A}">
      <dgm:prSet/>
      <dgm:spPr/>
      <dgm:t>
        <a:bodyPr/>
        <a:lstStyle/>
        <a:p>
          <a:endParaRPr lang="fr-FR" sz="2200"/>
        </a:p>
      </dgm:t>
    </dgm:pt>
    <dgm:pt modelId="{3A038888-D3D3-43C4-846E-24D817206A17}">
      <dgm:prSet phldrT="[Texte]" custT="1"/>
      <dgm:spPr/>
      <dgm:t>
        <a:bodyPr anchor="ctr"/>
        <a:lstStyle/>
        <a:p>
          <a:pPr marL="228600" indent="0" algn="l">
            <a:buFont typeface="Wingdings" panose="05000000000000000000" pitchFamily="2" charset="2"/>
            <a:buChar char="q"/>
          </a:pPr>
          <a:r>
            <a:rPr lang="fr-FR" sz="2800" b="1" dirty="0"/>
            <a:t>Human Capital</a:t>
          </a:r>
        </a:p>
      </dgm:t>
    </dgm:pt>
    <dgm:pt modelId="{BA7D7B0A-1B43-47B5-83AC-EB078473025C}" type="parTrans" cxnId="{83CF7A2D-17E0-48F4-ABE5-930EF8C07030}">
      <dgm:prSet/>
      <dgm:spPr/>
      <dgm:t>
        <a:bodyPr/>
        <a:lstStyle/>
        <a:p>
          <a:endParaRPr lang="fr-FR" sz="2200"/>
        </a:p>
      </dgm:t>
    </dgm:pt>
    <dgm:pt modelId="{14DC3C99-5CB7-4E45-A596-250EAEEB7B16}" type="sibTrans" cxnId="{83CF7A2D-17E0-48F4-ABE5-930EF8C07030}">
      <dgm:prSet/>
      <dgm:spPr/>
      <dgm:t>
        <a:bodyPr/>
        <a:lstStyle/>
        <a:p>
          <a:endParaRPr lang="fr-FR" sz="2200"/>
        </a:p>
      </dgm:t>
    </dgm:pt>
    <dgm:pt modelId="{6424EA94-020C-4422-8308-8BCEC574CCCB}">
      <dgm:prSet phldrT="[Texte]" custT="1"/>
      <dgm:spPr/>
      <dgm:t>
        <a:bodyPr anchor="ctr"/>
        <a:lstStyle/>
        <a:p>
          <a:pPr marL="228600" indent="0" algn="l">
            <a:buFont typeface="Wingdings" panose="05000000000000000000" pitchFamily="2" charset="2"/>
            <a:buChar char="q"/>
          </a:pPr>
          <a:r>
            <a:rPr lang="fr-FR" sz="2800" b="1" dirty="0" err="1"/>
            <a:t>Environment</a:t>
          </a:r>
          <a:r>
            <a:rPr lang="fr-FR" sz="2800" b="1" dirty="0"/>
            <a:t> and </a:t>
          </a:r>
          <a:r>
            <a:rPr lang="fr-FR" sz="2800" b="1" dirty="0" err="1"/>
            <a:t>Climatic</a:t>
          </a:r>
          <a:r>
            <a:rPr lang="fr-FR" sz="2800" b="1" dirty="0"/>
            <a:t> changes</a:t>
          </a:r>
          <a:endParaRPr lang="fr-FR" sz="2200" b="1" dirty="0"/>
        </a:p>
      </dgm:t>
    </dgm:pt>
    <dgm:pt modelId="{DF933F6B-878A-4722-B55D-281E7F214033}" type="sibTrans" cxnId="{C7A5D7F5-EDBC-41F8-9BF1-EBD813F7F85F}">
      <dgm:prSet/>
      <dgm:spPr/>
      <dgm:t>
        <a:bodyPr/>
        <a:lstStyle/>
        <a:p>
          <a:endParaRPr lang="fr-FR" sz="2200"/>
        </a:p>
      </dgm:t>
    </dgm:pt>
    <dgm:pt modelId="{080795EA-A57C-4326-8FEE-A16BB75FA637}" type="parTrans" cxnId="{C7A5D7F5-EDBC-41F8-9BF1-EBD813F7F85F}">
      <dgm:prSet/>
      <dgm:spPr/>
      <dgm:t>
        <a:bodyPr/>
        <a:lstStyle/>
        <a:p>
          <a:endParaRPr lang="fr-FR" sz="2200"/>
        </a:p>
      </dgm:t>
    </dgm:pt>
    <dgm:pt modelId="{C7AF0AC5-A7F6-40DC-BD37-5726E4A35E49}">
      <dgm:prSet phldrT="[Texte]" custT="1"/>
      <dgm:spPr/>
      <dgm:t>
        <a:bodyPr/>
        <a:lstStyle/>
        <a:p>
          <a:r>
            <a:rPr lang="fr-FR" sz="2800" b="1" dirty="0" err="1"/>
            <a:t>Economic</a:t>
          </a:r>
          <a:r>
            <a:rPr lang="fr-FR" sz="2800" b="1" dirty="0"/>
            <a:t> structure</a:t>
          </a:r>
        </a:p>
      </dgm:t>
    </dgm:pt>
    <dgm:pt modelId="{C3E81301-4F89-472F-973B-E19D78CAA085}" type="parTrans" cxnId="{5ACECF5B-909F-4621-8FD0-60DD6D0BEB89}">
      <dgm:prSet/>
      <dgm:spPr/>
      <dgm:t>
        <a:bodyPr/>
        <a:lstStyle/>
        <a:p>
          <a:endParaRPr lang="fr-FR" sz="2200"/>
        </a:p>
      </dgm:t>
    </dgm:pt>
    <dgm:pt modelId="{5592D1C5-1277-41AD-AE47-D0D5E201C2F9}" type="sibTrans" cxnId="{5ACECF5B-909F-4621-8FD0-60DD6D0BEB89}">
      <dgm:prSet/>
      <dgm:spPr/>
      <dgm:t>
        <a:bodyPr/>
        <a:lstStyle/>
        <a:p>
          <a:endParaRPr lang="fr-FR" sz="2200"/>
        </a:p>
      </dgm:t>
    </dgm:pt>
    <dgm:pt modelId="{FD42E447-5857-4117-AC2F-C616B8B9E25E}">
      <dgm:prSet phldrT="[Texte]" custT="1"/>
      <dgm:spPr/>
      <dgm:t>
        <a:bodyPr/>
        <a:lstStyle/>
        <a:p>
          <a:r>
            <a:rPr lang="fr-FR" sz="2800" b="1" dirty="0"/>
            <a:t>Professional and Social Networks</a:t>
          </a:r>
          <a:endParaRPr lang="fr-FR" sz="2400" b="1" dirty="0"/>
        </a:p>
      </dgm:t>
    </dgm:pt>
    <dgm:pt modelId="{6756405A-BC8F-4E15-AD48-89DCC0FEC663}" type="parTrans" cxnId="{110CFBF4-CB47-4922-BF7A-82924B411660}">
      <dgm:prSet/>
      <dgm:spPr/>
      <dgm:t>
        <a:bodyPr/>
        <a:lstStyle/>
        <a:p>
          <a:endParaRPr lang="fr-FR" sz="2200"/>
        </a:p>
      </dgm:t>
    </dgm:pt>
    <dgm:pt modelId="{D62CC9CE-EA35-414A-9ADA-0CAB2959F60F}" type="sibTrans" cxnId="{110CFBF4-CB47-4922-BF7A-82924B411660}">
      <dgm:prSet/>
      <dgm:spPr/>
      <dgm:t>
        <a:bodyPr/>
        <a:lstStyle/>
        <a:p>
          <a:endParaRPr lang="fr-FR" sz="2200"/>
        </a:p>
      </dgm:t>
    </dgm:pt>
    <dgm:pt modelId="{E71719EF-B359-4A5D-A475-0D201B93D0E8}">
      <dgm:prSet phldrT="[Texte]" custT="1"/>
      <dgm:spPr/>
      <dgm:t>
        <a:bodyPr/>
        <a:lstStyle/>
        <a:p>
          <a:r>
            <a:rPr lang="fr-FR" sz="2400" dirty="0"/>
            <a:t>Institutions</a:t>
          </a:r>
        </a:p>
      </dgm:t>
    </dgm:pt>
    <dgm:pt modelId="{4BC71B07-AA90-4889-B441-AF3EC2EA61D1}" type="parTrans" cxnId="{1E926BE4-4FE8-4918-91D6-3D9058A530CE}">
      <dgm:prSet/>
      <dgm:spPr/>
      <dgm:t>
        <a:bodyPr/>
        <a:lstStyle/>
        <a:p>
          <a:endParaRPr lang="fr-FR" sz="2200"/>
        </a:p>
      </dgm:t>
    </dgm:pt>
    <dgm:pt modelId="{538CACDE-167C-4DD8-B493-0F8F71867045}" type="sibTrans" cxnId="{1E926BE4-4FE8-4918-91D6-3D9058A530CE}">
      <dgm:prSet/>
      <dgm:spPr/>
      <dgm:t>
        <a:bodyPr/>
        <a:lstStyle/>
        <a:p>
          <a:endParaRPr lang="fr-FR" sz="2200"/>
        </a:p>
      </dgm:t>
    </dgm:pt>
    <dgm:pt modelId="{DEC08097-D833-4E80-A8F2-3F6668A12626}">
      <dgm:prSet phldrT="[Texte]" custT="1"/>
      <dgm:spPr/>
      <dgm:t>
        <a:bodyPr/>
        <a:lstStyle/>
        <a:p>
          <a:r>
            <a:rPr lang="fr-FR" sz="2400" dirty="0"/>
            <a:t> Security</a:t>
          </a:r>
        </a:p>
      </dgm:t>
    </dgm:pt>
    <dgm:pt modelId="{7398EFD0-2A4D-4BBB-B9A3-DBE9D1D15D93}" type="parTrans" cxnId="{0A6E7DC5-B4F5-4851-B7E3-739F2AEEAEF9}">
      <dgm:prSet/>
      <dgm:spPr/>
      <dgm:t>
        <a:bodyPr/>
        <a:lstStyle/>
        <a:p>
          <a:endParaRPr lang="fr-FR" sz="2200"/>
        </a:p>
      </dgm:t>
    </dgm:pt>
    <dgm:pt modelId="{8F4C8E9F-0CAE-492F-A909-79D5843862CF}" type="sibTrans" cxnId="{0A6E7DC5-B4F5-4851-B7E3-739F2AEEAEF9}">
      <dgm:prSet/>
      <dgm:spPr/>
      <dgm:t>
        <a:bodyPr/>
        <a:lstStyle/>
        <a:p>
          <a:endParaRPr lang="fr-FR" sz="2200"/>
        </a:p>
      </dgm:t>
    </dgm:pt>
    <dgm:pt modelId="{A26B5537-A043-4D85-B39F-31D1EA055785}">
      <dgm:prSet phldrT="[Texte]" custT="1"/>
      <dgm:spPr/>
      <dgm:t>
        <a:bodyPr/>
        <a:lstStyle/>
        <a:p>
          <a:r>
            <a:rPr lang="fr-FR" sz="2400" dirty="0"/>
            <a:t>Energy - Engineering</a:t>
          </a:r>
        </a:p>
      </dgm:t>
    </dgm:pt>
    <dgm:pt modelId="{451333F9-310E-4BAA-BF6E-C91ABE69E044}" type="parTrans" cxnId="{EAE92DAE-FF8C-4281-904A-E5B5D8393A9D}">
      <dgm:prSet/>
      <dgm:spPr/>
      <dgm:t>
        <a:bodyPr/>
        <a:lstStyle/>
        <a:p>
          <a:endParaRPr lang="fr-FR" sz="2200"/>
        </a:p>
      </dgm:t>
    </dgm:pt>
    <dgm:pt modelId="{D67FD65B-EC38-4B70-8D92-0A1B5E3E11D2}" type="sibTrans" cxnId="{EAE92DAE-FF8C-4281-904A-E5B5D8393A9D}">
      <dgm:prSet/>
      <dgm:spPr/>
      <dgm:t>
        <a:bodyPr/>
        <a:lstStyle/>
        <a:p>
          <a:endParaRPr lang="fr-FR" sz="2200"/>
        </a:p>
      </dgm:t>
    </dgm:pt>
    <dgm:pt modelId="{3E0527AC-DC1E-45B8-81BF-20249D9C3ABF}">
      <dgm:prSet phldrT="[Texte]" custT="1"/>
      <dgm:spPr/>
      <dgm:t>
        <a:bodyPr/>
        <a:lstStyle/>
        <a:p>
          <a:r>
            <a:rPr lang="fr-FR" sz="2400" dirty="0" err="1"/>
            <a:t>Others</a:t>
          </a:r>
          <a:r>
            <a:rPr lang="fr-FR" sz="2400" dirty="0"/>
            <a:t> </a:t>
          </a:r>
          <a:r>
            <a:rPr lang="fr-FR" sz="2400" dirty="0" err="1"/>
            <a:t>economics</a:t>
          </a:r>
          <a:r>
            <a:rPr lang="fr-FR" sz="2400" dirty="0"/>
            <a:t> </a:t>
          </a:r>
          <a:r>
            <a:rPr lang="fr-FR" sz="2400" dirty="0" err="1"/>
            <a:t>sectors</a:t>
          </a:r>
          <a:endParaRPr lang="fr-FR" sz="2400" dirty="0"/>
        </a:p>
      </dgm:t>
    </dgm:pt>
    <dgm:pt modelId="{55AC0BC5-6FA0-4772-B0FC-D62ADE3C668F}" type="parTrans" cxnId="{DA20CFCC-AF2E-4B46-A15B-E7B033B8C487}">
      <dgm:prSet/>
      <dgm:spPr/>
      <dgm:t>
        <a:bodyPr/>
        <a:lstStyle/>
        <a:p>
          <a:endParaRPr lang="fr-FR" sz="2200"/>
        </a:p>
      </dgm:t>
    </dgm:pt>
    <dgm:pt modelId="{C4E0A090-5E84-4A4E-A43B-E62614C217A9}" type="sibTrans" cxnId="{DA20CFCC-AF2E-4B46-A15B-E7B033B8C487}">
      <dgm:prSet/>
      <dgm:spPr/>
      <dgm:t>
        <a:bodyPr/>
        <a:lstStyle/>
        <a:p>
          <a:endParaRPr lang="fr-FR" sz="2200"/>
        </a:p>
      </dgm:t>
    </dgm:pt>
    <dgm:pt modelId="{F23E7A2E-2953-4313-8086-9F9504992041}">
      <dgm:prSet phldrT="[Texte]" custT="1"/>
      <dgm:spPr/>
      <dgm:t>
        <a:bodyPr/>
        <a:lstStyle/>
        <a:p>
          <a:r>
            <a:rPr lang="fr-FR" sz="2400" dirty="0"/>
            <a:t>Communication and Society</a:t>
          </a:r>
        </a:p>
      </dgm:t>
    </dgm:pt>
    <dgm:pt modelId="{0F4345A7-6D45-44AA-8DEC-F080EF88B573}" type="parTrans" cxnId="{9881595C-81AB-4A12-A92C-A636813E115F}">
      <dgm:prSet/>
      <dgm:spPr/>
      <dgm:t>
        <a:bodyPr/>
        <a:lstStyle/>
        <a:p>
          <a:endParaRPr lang="fr-FR" sz="2200"/>
        </a:p>
      </dgm:t>
    </dgm:pt>
    <dgm:pt modelId="{82131C7C-92A5-44EE-819C-B84E8532810D}" type="sibTrans" cxnId="{9881595C-81AB-4A12-A92C-A636813E115F}">
      <dgm:prSet/>
      <dgm:spPr/>
      <dgm:t>
        <a:bodyPr/>
        <a:lstStyle/>
        <a:p>
          <a:endParaRPr lang="fr-FR" sz="2200"/>
        </a:p>
      </dgm:t>
    </dgm:pt>
    <dgm:pt modelId="{FD9FE797-E4F2-4098-9E7B-A4AC99ABFA4D}">
      <dgm:prSet phldrT="[Texte]" custT="1"/>
      <dgm:spPr/>
      <dgm:t>
        <a:bodyPr/>
        <a:lstStyle/>
        <a:p>
          <a:r>
            <a:rPr lang="fr-FR" sz="2800" b="1" dirty="0"/>
            <a:t>Human Capital</a:t>
          </a:r>
        </a:p>
      </dgm:t>
    </dgm:pt>
    <dgm:pt modelId="{A9A63040-2894-41FD-9174-7B7DBF973C17}" type="sibTrans" cxnId="{42179E75-EA42-40EA-8CE2-A69B3EA9F21A}">
      <dgm:prSet/>
      <dgm:spPr/>
      <dgm:t>
        <a:bodyPr/>
        <a:lstStyle/>
        <a:p>
          <a:endParaRPr lang="fr-FR" sz="2200"/>
        </a:p>
      </dgm:t>
    </dgm:pt>
    <dgm:pt modelId="{E4B87070-6E98-472E-94EC-D21F187ED367}" type="parTrans" cxnId="{42179E75-EA42-40EA-8CE2-A69B3EA9F21A}">
      <dgm:prSet/>
      <dgm:spPr/>
      <dgm:t>
        <a:bodyPr/>
        <a:lstStyle/>
        <a:p>
          <a:endParaRPr lang="fr-FR" sz="2200"/>
        </a:p>
      </dgm:t>
    </dgm:pt>
    <dgm:pt modelId="{102751D1-1217-4F9E-AC0A-18D1F76AB21F}">
      <dgm:prSet phldrT="[Texte]" custT="1"/>
      <dgm:spPr/>
      <dgm:t>
        <a:bodyPr/>
        <a:lstStyle/>
        <a:p>
          <a:r>
            <a:rPr lang="fr-FR" sz="2400" dirty="0"/>
            <a:t>Education </a:t>
          </a:r>
        </a:p>
      </dgm:t>
    </dgm:pt>
    <dgm:pt modelId="{5145ECB8-3C23-4B52-9054-4F296703C167}" type="parTrans" cxnId="{65D9809D-3C7E-49F7-8ED3-E9AB4A6D2591}">
      <dgm:prSet/>
      <dgm:spPr/>
      <dgm:t>
        <a:bodyPr/>
        <a:lstStyle/>
        <a:p>
          <a:endParaRPr lang="fr-FR" sz="2200"/>
        </a:p>
      </dgm:t>
    </dgm:pt>
    <dgm:pt modelId="{4E3677FF-58F8-4231-9AC6-FB1601F56E44}" type="sibTrans" cxnId="{65D9809D-3C7E-49F7-8ED3-E9AB4A6D2591}">
      <dgm:prSet/>
      <dgm:spPr/>
      <dgm:t>
        <a:bodyPr/>
        <a:lstStyle/>
        <a:p>
          <a:endParaRPr lang="fr-FR" sz="2200"/>
        </a:p>
      </dgm:t>
    </dgm:pt>
    <dgm:pt modelId="{A2025000-08C2-48FD-AB95-7D7AC25C2D08}">
      <dgm:prSet phldrT="[Texte]" custT="1"/>
      <dgm:spPr/>
      <dgm:t>
        <a:bodyPr/>
        <a:lstStyle/>
        <a:p>
          <a:r>
            <a:rPr lang="fr-FR" sz="2400" dirty="0" err="1"/>
            <a:t>Health</a:t>
          </a:r>
          <a:endParaRPr lang="fr-FR" sz="2400" dirty="0"/>
        </a:p>
      </dgm:t>
    </dgm:pt>
    <dgm:pt modelId="{EB5411DE-8D25-472B-A2D3-3D383DC319A2}" type="parTrans" cxnId="{F3DF836F-2874-49C5-ABBF-4728766AB17B}">
      <dgm:prSet/>
      <dgm:spPr/>
      <dgm:t>
        <a:bodyPr/>
        <a:lstStyle/>
        <a:p>
          <a:endParaRPr lang="fr-FR" sz="2200"/>
        </a:p>
      </dgm:t>
    </dgm:pt>
    <dgm:pt modelId="{D42B4363-C473-4104-A34E-32ADD8104AC5}" type="sibTrans" cxnId="{F3DF836F-2874-49C5-ABBF-4728766AB17B}">
      <dgm:prSet/>
      <dgm:spPr/>
      <dgm:t>
        <a:bodyPr/>
        <a:lstStyle/>
        <a:p>
          <a:endParaRPr lang="fr-FR" sz="2200"/>
        </a:p>
      </dgm:t>
    </dgm:pt>
    <dgm:pt modelId="{95E0DC27-E9B6-496B-9D6F-AD3F621BD5B8}">
      <dgm:prSet phldrT="[Texte]" custT="1"/>
      <dgm:spPr/>
      <dgm:t>
        <a:bodyPr/>
        <a:lstStyle/>
        <a:p>
          <a:r>
            <a:rPr lang="fr-FR" sz="2400" dirty="0"/>
            <a:t>Leisure</a:t>
          </a:r>
        </a:p>
      </dgm:t>
    </dgm:pt>
    <dgm:pt modelId="{BCBCEF9C-D108-41BC-9ED9-C5B0690F6F76}" type="parTrans" cxnId="{7945415D-40CB-4A69-8282-2A11AC0C9AF4}">
      <dgm:prSet/>
      <dgm:spPr/>
      <dgm:t>
        <a:bodyPr/>
        <a:lstStyle/>
        <a:p>
          <a:endParaRPr lang="fr-FR"/>
        </a:p>
      </dgm:t>
    </dgm:pt>
    <dgm:pt modelId="{E0BDC566-37A4-47DB-9F16-F2788216AB28}" type="sibTrans" cxnId="{7945415D-40CB-4A69-8282-2A11AC0C9AF4}">
      <dgm:prSet/>
      <dgm:spPr/>
      <dgm:t>
        <a:bodyPr/>
        <a:lstStyle/>
        <a:p>
          <a:endParaRPr lang="fr-FR"/>
        </a:p>
      </dgm:t>
    </dgm:pt>
    <dgm:pt modelId="{90C0F4AA-7805-4DC7-B690-056B43F2ECAA}" type="pres">
      <dgm:prSet presAssocID="{51456A85-E2B4-4ABF-A6B7-27D2EBE57F81}" presName="linearFlow" presStyleCnt="0">
        <dgm:presLayoutVars>
          <dgm:dir/>
          <dgm:animLvl val="lvl"/>
          <dgm:resizeHandles/>
        </dgm:presLayoutVars>
      </dgm:prSet>
      <dgm:spPr/>
      <dgm:t>
        <a:bodyPr/>
        <a:lstStyle/>
        <a:p>
          <a:endParaRPr lang="fr-FR"/>
        </a:p>
      </dgm:t>
    </dgm:pt>
    <dgm:pt modelId="{279E7466-B989-41C9-9AE8-C3DE3E893731}" type="pres">
      <dgm:prSet presAssocID="{27EC7F9A-CCBF-4876-8D32-032B8EA0EBBF}" presName="compositeNode" presStyleCnt="0">
        <dgm:presLayoutVars>
          <dgm:bulletEnabled val="1"/>
        </dgm:presLayoutVars>
      </dgm:prSet>
      <dgm:spPr/>
    </dgm:pt>
    <dgm:pt modelId="{40DF20FF-541C-4842-8384-647F0F666CBB}" type="pres">
      <dgm:prSet presAssocID="{27EC7F9A-CCBF-4876-8D32-032B8EA0EBBF}" presName="image" presStyleLbl="fgImgPlace1" presStyleIdx="0" presStyleCnt="2" custScaleX="52493" custScaleY="48693" custLinFactNeighborX="-36923" custLinFactNeighborY="691"/>
      <dgm:spPr/>
    </dgm:pt>
    <dgm:pt modelId="{2878F36C-8E86-4643-8851-280F30658238}" type="pres">
      <dgm:prSet presAssocID="{27EC7F9A-CCBF-4876-8D32-032B8EA0EBBF}" presName="childNode" presStyleLbl="node1" presStyleIdx="0" presStyleCnt="2" custScaleX="106368" custScaleY="128205" custLinFactNeighborX="10831" custLinFactNeighborY="-2117">
        <dgm:presLayoutVars>
          <dgm:bulletEnabled val="1"/>
        </dgm:presLayoutVars>
      </dgm:prSet>
      <dgm:spPr/>
      <dgm:t>
        <a:bodyPr/>
        <a:lstStyle/>
        <a:p>
          <a:endParaRPr lang="fr-FR"/>
        </a:p>
      </dgm:t>
    </dgm:pt>
    <dgm:pt modelId="{CF5503C1-F05A-4564-989A-54B0AEF9613E}" type="pres">
      <dgm:prSet presAssocID="{27EC7F9A-CCBF-4876-8D32-032B8EA0EBBF}" presName="parentNode" presStyleLbl="revTx" presStyleIdx="0" presStyleCnt="2" custScaleX="157442" custScaleY="127752">
        <dgm:presLayoutVars>
          <dgm:chMax val="0"/>
          <dgm:bulletEnabled val="1"/>
        </dgm:presLayoutVars>
      </dgm:prSet>
      <dgm:spPr/>
      <dgm:t>
        <a:bodyPr/>
        <a:lstStyle/>
        <a:p>
          <a:endParaRPr lang="fr-FR"/>
        </a:p>
      </dgm:t>
    </dgm:pt>
    <dgm:pt modelId="{CB3B7CE1-EC16-4D68-A732-374045AA416E}" type="pres">
      <dgm:prSet presAssocID="{5A0330AA-184D-495B-B79F-58B8886FF12E}" presName="sibTrans" presStyleCnt="0"/>
      <dgm:spPr/>
    </dgm:pt>
    <dgm:pt modelId="{78A26839-07C7-459D-98EE-107B1622B223}" type="pres">
      <dgm:prSet presAssocID="{D0A17C0C-B6AC-45E7-9B7E-9F8F5E5AE49B}" presName="compositeNode" presStyleCnt="0">
        <dgm:presLayoutVars>
          <dgm:bulletEnabled val="1"/>
        </dgm:presLayoutVars>
      </dgm:prSet>
      <dgm:spPr/>
    </dgm:pt>
    <dgm:pt modelId="{D72D92EE-A6E0-4843-8505-4807A9A09373}" type="pres">
      <dgm:prSet presAssocID="{D0A17C0C-B6AC-45E7-9B7E-9F8F5E5AE49B}" presName="image" presStyleLbl="fgImgPlace1" presStyleIdx="1" presStyleCnt="2" custScaleX="52750" custScaleY="48225" custLinFactX="100000" custLinFactNeighborX="133466" custLinFactNeighborY="-3578"/>
      <dgm:spPr/>
    </dgm:pt>
    <dgm:pt modelId="{309D5F51-B8FC-4138-9A2E-B5C9D5E484FC}" type="pres">
      <dgm:prSet presAssocID="{D0A17C0C-B6AC-45E7-9B7E-9F8F5E5AE49B}" presName="childNode" presStyleLbl="node1" presStyleIdx="1" presStyleCnt="2" custScaleX="116495" custScaleY="127797" custLinFactNeighborX="-26797" custLinFactNeighborY="11">
        <dgm:presLayoutVars>
          <dgm:bulletEnabled val="1"/>
        </dgm:presLayoutVars>
      </dgm:prSet>
      <dgm:spPr/>
      <dgm:t>
        <a:bodyPr/>
        <a:lstStyle/>
        <a:p>
          <a:endParaRPr lang="fr-FR"/>
        </a:p>
      </dgm:t>
    </dgm:pt>
    <dgm:pt modelId="{5953206F-4CD7-4DD4-BCB1-713E458905C6}" type="pres">
      <dgm:prSet presAssocID="{D0A17C0C-B6AC-45E7-9B7E-9F8F5E5AE49B}" presName="parentNode" presStyleLbl="revTx" presStyleIdx="1" presStyleCnt="2" custScaleX="112612" custScaleY="124801" custLinFactX="219063" custLinFactNeighborX="300000" custLinFactNeighborY="-1903">
        <dgm:presLayoutVars>
          <dgm:chMax val="0"/>
          <dgm:bulletEnabled val="1"/>
        </dgm:presLayoutVars>
      </dgm:prSet>
      <dgm:spPr/>
      <dgm:t>
        <a:bodyPr/>
        <a:lstStyle/>
        <a:p>
          <a:endParaRPr lang="fr-FR"/>
        </a:p>
      </dgm:t>
    </dgm:pt>
  </dgm:ptLst>
  <dgm:cxnLst>
    <dgm:cxn modelId="{2B8700A1-05C8-4BFA-B0F8-0541573C815A}" type="presOf" srcId="{C7AF0AC5-A7F6-40DC-BD37-5726E4A35E49}" destId="{309D5F51-B8FC-4138-9A2E-B5C9D5E484FC}" srcOrd="0" destOrd="3" presId="urn:microsoft.com/office/officeart/2005/8/layout/hList2"/>
    <dgm:cxn modelId="{AED7B517-81F5-4DD3-802B-B9CF9A7E0BF6}" type="presOf" srcId="{D0A17C0C-B6AC-45E7-9B7E-9F8F5E5AE49B}" destId="{5953206F-4CD7-4DD4-BCB1-713E458905C6}" srcOrd="0" destOrd="0" presId="urn:microsoft.com/office/officeart/2005/8/layout/hList2"/>
    <dgm:cxn modelId="{C7A5D7F5-EDBC-41F8-9BF1-EBD813F7F85F}" srcId="{27EC7F9A-CCBF-4876-8D32-032B8EA0EBBF}" destId="{6424EA94-020C-4422-8308-8BCEC574CCCB}" srcOrd="3" destOrd="0" parTransId="{080795EA-A57C-4326-8FEE-A16BB75FA637}" sibTransId="{DF933F6B-878A-4722-B55D-281E7F214033}"/>
    <dgm:cxn modelId="{42179E75-EA42-40EA-8CE2-A69B3EA9F21A}" srcId="{D0A17C0C-B6AC-45E7-9B7E-9F8F5E5AE49B}" destId="{FD9FE797-E4F2-4098-9E7B-A4AC99ABFA4D}" srcOrd="3" destOrd="0" parTransId="{E4B87070-6E98-472E-94EC-D21F187ED367}" sibTransId="{A9A63040-2894-41FD-9174-7B7DBF973C17}"/>
    <dgm:cxn modelId="{2C677596-E1C3-40F8-B056-6CE901A2934F}" type="presOf" srcId="{27EC7F9A-CCBF-4876-8D32-032B8EA0EBBF}" destId="{CF5503C1-F05A-4564-989A-54B0AEF9613E}" srcOrd="0" destOrd="0" presId="urn:microsoft.com/office/officeart/2005/8/layout/hList2"/>
    <dgm:cxn modelId="{83CF7A2D-17E0-48F4-ABE5-930EF8C07030}" srcId="{27EC7F9A-CCBF-4876-8D32-032B8EA0EBBF}" destId="{3A038888-D3D3-43C4-846E-24D817206A17}" srcOrd="4" destOrd="0" parTransId="{BA7D7B0A-1B43-47B5-83AC-EB078473025C}" sibTransId="{14DC3C99-5CB7-4E45-A596-250EAEEB7B16}"/>
    <dgm:cxn modelId="{0A6E7DC5-B4F5-4851-B7E3-739F2AEEAEF9}" srcId="{9F1DA346-290B-420C-8C22-B275DBDC58D7}" destId="{DEC08097-D833-4E80-A8F2-3F6668A12626}" srcOrd="1" destOrd="0" parTransId="{7398EFD0-2A4D-4BBB-B9A3-DBE9D1D15D93}" sibTransId="{8F4C8E9F-0CAE-492F-A909-79D5843862CF}"/>
    <dgm:cxn modelId="{1D2E05BC-0218-42E9-8214-5527E5CC45E1}" srcId="{51456A85-E2B4-4ABF-A6B7-27D2EBE57F81}" destId="{27EC7F9A-CCBF-4876-8D32-032B8EA0EBBF}" srcOrd="0" destOrd="0" parTransId="{0FF3FCEE-0E08-4463-82D8-15997C939AB4}" sibTransId="{5A0330AA-184D-495B-B79F-58B8886FF12E}"/>
    <dgm:cxn modelId="{352DDEC0-F7A8-4E3A-A792-00CAFE7744E5}" type="presOf" srcId="{B1D58DB6-8C66-4E3F-8CEE-A428E77C2E9B}" destId="{2878F36C-8E86-4643-8851-280F30658238}" srcOrd="0" destOrd="2" presId="urn:microsoft.com/office/officeart/2005/8/layout/hList2"/>
    <dgm:cxn modelId="{65D9809D-3C7E-49F7-8ED3-E9AB4A6D2591}" srcId="{FD9FE797-E4F2-4098-9E7B-A4AC99ABFA4D}" destId="{102751D1-1217-4F9E-AC0A-18D1F76AB21F}" srcOrd="0" destOrd="0" parTransId="{5145ECB8-3C23-4B52-9054-4F296703C167}" sibTransId="{4E3677FF-58F8-4231-9AC6-FB1601F56E44}"/>
    <dgm:cxn modelId="{7945415D-40CB-4A69-8282-2A11AC0C9AF4}" srcId="{FD42E447-5857-4117-AC2F-C616B8B9E25E}" destId="{95E0DC27-E9B6-496B-9D6F-AD3F621BD5B8}" srcOrd="1" destOrd="0" parTransId="{BCBCEF9C-D108-41BC-9ED9-C5B0690F6F76}" sibTransId="{E0BDC566-37A4-47DB-9F16-F2788216AB28}"/>
    <dgm:cxn modelId="{71976836-7D21-4D70-A010-5F859D04E768}" type="presOf" srcId="{102751D1-1217-4F9E-AC0A-18D1F76AB21F}" destId="{309D5F51-B8FC-4138-9A2E-B5C9D5E484FC}" srcOrd="0" destOrd="10" presId="urn:microsoft.com/office/officeart/2005/8/layout/hList2"/>
    <dgm:cxn modelId="{61D12E25-2883-4983-9E60-965697209B38}" type="presOf" srcId="{E71719EF-B359-4A5D-A475-0D201B93D0E8}" destId="{309D5F51-B8FC-4138-9A2E-B5C9D5E484FC}" srcOrd="0" destOrd="1" presId="urn:microsoft.com/office/officeart/2005/8/layout/hList2"/>
    <dgm:cxn modelId="{BD055B37-415D-4E03-A608-59BF8755FBA1}" srcId="{27EC7F9A-CCBF-4876-8D32-032B8EA0EBBF}" destId="{664E7EA2-1569-4996-A620-55A3D703E625}" srcOrd="0" destOrd="0" parTransId="{553FE022-4678-48D6-B96E-F10556871D0A}" sibTransId="{CA9B9D72-7859-4C4E-BD52-E4889E88B4A4}"/>
    <dgm:cxn modelId="{5D4C3203-E287-4B21-951F-88ED5B06215A}" type="presOf" srcId="{A2025000-08C2-48FD-AB95-7D7AC25C2D08}" destId="{309D5F51-B8FC-4138-9A2E-B5C9D5E484FC}" srcOrd="0" destOrd="11" presId="urn:microsoft.com/office/officeart/2005/8/layout/hList2"/>
    <dgm:cxn modelId="{ED590979-6192-425E-AF53-78259046F0F7}" type="presOf" srcId="{51456A85-E2B4-4ABF-A6B7-27D2EBE57F81}" destId="{90C0F4AA-7805-4DC7-B690-056B43F2ECAA}" srcOrd="0" destOrd="0" presId="urn:microsoft.com/office/officeart/2005/8/layout/hList2"/>
    <dgm:cxn modelId="{7C761FF7-A101-4C04-BE50-0ED7B7E3D384}" type="presOf" srcId="{664E7EA2-1569-4996-A620-55A3D703E625}" destId="{2878F36C-8E86-4643-8851-280F30658238}" srcOrd="0" destOrd="0" presId="urn:microsoft.com/office/officeart/2005/8/layout/hList2"/>
    <dgm:cxn modelId="{6F7841B1-301D-40A5-8E9A-35A4CB95E085}" type="presOf" srcId="{3A038888-D3D3-43C4-846E-24D817206A17}" destId="{2878F36C-8E86-4643-8851-280F30658238}" srcOrd="0" destOrd="4" presId="urn:microsoft.com/office/officeart/2005/8/layout/hList2"/>
    <dgm:cxn modelId="{A5B84E83-F818-459F-81C7-1122F6E418C2}" type="presOf" srcId="{DD59A0BC-0949-45E5-A9B8-1BA93E6CD4AD}" destId="{2878F36C-8E86-4643-8851-280F30658238}" srcOrd="0" destOrd="1" presId="urn:microsoft.com/office/officeart/2005/8/layout/hList2"/>
    <dgm:cxn modelId="{DA20CFCC-AF2E-4B46-A15B-E7B033B8C487}" srcId="{C7AF0AC5-A7F6-40DC-BD37-5726E4A35E49}" destId="{3E0527AC-DC1E-45B8-81BF-20249D9C3ABF}" srcOrd="1" destOrd="0" parTransId="{55AC0BC5-6FA0-4772-B0FC-D62ADE3C668F}" sibTransId="{C4E0A090-5E84-4A4E-A43B-E62614C217A9}"/>
    <dgm:cxn modelId="{1E926BE4-4FE8-4918-91D6-3D9058A530CE}" srcId="{9F1DA346-290B-420C-8C22-B275DBDC58D7}" destId="{E71719EF-B359-4A5D-A475-0D201B93D0E8}" srcOrd="0" destOrd="0" parTransId="{4BC71B07-AA90-4889-B441-AF3EC2EA61D1}" sibTransId="{538CACDE-167C-4DD8-B493-0F8F71867045}"/>
    <dgm:cxn modelId="{9AD193D7-BF93-4E01-9C84-6D0E379FF66A}" srcId="{27EC7F9A-CCBF-4876-8D32-032B8EA0EBBF}" destId="{B1D58DB6-8C66-4E3F-8CEE-A428E77C2E9B}" srcOrd="2" destOrd="0" parTransId="{DA45D056-9A1A-4B64-8418-4270A8E4A923}" sibTransId="{B0ADB514-23E0-4AA8-9707-44A1B6B21FD5}"/>
    <dgm:cxn modelId="{EAE92DAE-FF8C-4281-904A-E5B5D8393A9D}" srcId="{C7AF0AC5-A7F6-40DC-BD37-5726E4A35E49}" destId="{A26B5537-A043-4D85-B39F-31D1EA055785}" srcOrd="0" destOrd="0" parTransId="{451333F9-310E-4BAA-BF6E-C91ABE69E044}" sibTransId="{D67FD65B-EC38-4B70-8D92-0A1B5E3E11D2}"/>
    <dgm:cxn modelId="{45A26251-A767-45EF-88B3-D05B0B50A0B8}" type="presOf" srcId="{6424EA94-020C-4422-8308-8BCEC574CCCB}" destId="{2878F36C-8E86-4643-8851-280F30658238}" srcOrd="0" destOrd="3" presId="urn:microsoft.com/office/officeart/2005/8/layout/hList2"/>
    <dgm:cxn modelId="{097F4366-5B60-44FD-BE9F-B3247A296A96}" type="presOf" srcId="{FD9FE797-E4F2-4098-9E7B-A4AC99ABFA4D}" destId="{309D5F51-B8FC-4138-9A2E-B5C9D5E484FC}" srcOrd="0" destOrd="9" presId="urn:microsoft.com/office/officeart/2005/8/layout/hList2"/>
    <dgm:cxn modelId="{AB5EE255-A482-4763-B48A-5BBB57C4E1CF}" type="presOf" srcId="{9F1DA346-290B-420C-8C22-B275DBDC58D7}" destId="{309D5F51-B8FC-4138-9A2E-B5C9D5E484FC}" srcOrd="0" destOrd="0" presId="urn:microsoft.com/office/officeart/2005/8/layout/hList2"/>
    <dgm:cxn modelId="{3F245325-5745-4EDB-BBE6-34E65AA4440C}" srcId="{D0A17C0C-B6AC-45E7-9B7E-9F8F5E5AE49B}" destId="{9F1DA346-290B-420C-8C22-B275DBDC58D7}" srcOrd="0" destOrd="0" parTransId="{C88A570B-8B71-413C-8876-03BEFE701276}" sibTransId="{8A9812D7-AA20-4150-8C88-DFEF29B1184D}"/>
    <dgm:cxn modelId="{69F79060-54D3-41D5-A104-B713C3B0AF25}" srcId="{51456A85-E2B4-4ABF-A6B7-27D2EBE57F81}" destId="{D0A17C0C-B6AC-45E7-9B7E-9F8F5E5AE49B}" srcOrd="1" destOrd="0" parTransId="{63FE3AAE-3B2A-4767-8F56-4E3E2A380729}" sibTransId="{B0B80CA2-DFB6-4C7F-9E2C-47982B456D3A}"/>
    <dgm:cxn modelId="{9881595C-81AB-4A12-A92C-A636813E115F}" srcId="{FD42E447-5857-4117-AC2F-C616B8B9E25E}" destId="{F23E7A2E-2953-4313-8086-9F9504992041}" srcOrd="0" destOrd="0" parTransId="{0F4345A7-6D45-44AA-8DEC-F080EF88B573}" sibTransId="{82131C7C-92A5-44EE-819C-B84E8532810D}"/>
    <dgm:cxn modelId="{F3DF836F-2874-49C5-ABBF-4728766AB17B}" srcId="{FD9FE797-E4F2-4098-9E7B-A4AC99ABFA4D}" destId="{A2025000-08C2-48FD-AB95-7D7AC25C2D08}" srcOrd="1" destOrd="0" parTransId="{EB5411DE-8D25-472B-A2D3-3D383DC319A2}" sibTransId="{D42B4363-C473-4104-A34E-32ADD8104AC5}"/>
    <dgm:cxn modelId="{5A9FEE67-997F-41F0-95EE-8A7F7A3436C3}" type="presOf" srcId="{F23E7A2E-2953-4313-8086-9F9504992041}" destId="{309D5F51-B8FC-4138-9A2E-B5C9D5E484FC}" srcOrd="0" destOrd="7" presId="urn:microsoft.com/office/officeart/2005/8/layout/hList2"/>
    <dgm:cxn modelId="{110CFBF4-CB47-4922-BF7A-82924B411660}" srcId="{D0A17C0C-B6AC-45E7-9B7E-9F8F5E5AE49B}" destId="{FD42E447-5857-4117-AC2F-C616B8B9E25E}" srcOrd="2" destOrd="0" parTransId="{6756405A-BC8F-4E15-AD48-89DCC0FEC663}" sibTransId="{D62CC9CE-EA35-414A-9ADA-0CAB2959F60F}"/>
    <dgm:cxn modelId="{5ACECF5B-909F-4621-8FD0-60DD6D0BEB89}" srcId="{D0A17C0C-B6AC-45E7-9B7E-9F8F5E5AE49B}" destId="{C7AF0AC5-A7F6-40DC-BD37-5726E4A35E49}" srcOrd="1" destOrd="0" parTransId="{C3E81301-4F89-472F-973B-E19D78CAA085}" sibTransId="{5592D1C5-1277-41AD-AE47-D0D5E201C2F9}"/>
    <dgm:cxn modelId="{EE6D676A-DFDF-46DF-AFF6-2845F00A7138}" type="presOf" srcId="{FD42E447-5857-4117-AC2F-C616B8B9E25E}" destId="{309D5F51-B8FC-4138-9A2E-B5C9D5E484FC}" srcOrd="0" destOrd="6" presId="urn:microsoft.com/office/officeart/2005/8/layout/hList2"/>
    <dgm:cxn modelId="{EBC0A588-9B13-44B7-B44B-85C66125BD14}" type="presOf" srcId="{95E0DC27-E9B6-496B-9D6F-AD3F621BD5B8}" destId="{309D5F51-B8FC-4138-9A2E-B5C9D5E484FC}" srcOrd="0" destOrd="8" presId="urn:microsoft.com/office/officeart/2005/8/layout/hList2"/>
    <dgm:cxn modelId="{0A9460F0-14C5-4AED-85FE-A88D77CABE0E}" type="presOf" srcId="{DEC08097-D833-4E80-A8F2-3F6668A12626}" destId="{309D5F51-B8FC-4138-9A2E-B5C9D5E484FC}" srcOrd="0" destOrd="2" presId="urn:microsoft.com/office/officeart/2005/8/layout/hList2"/>
    <dgm:cxn modelId="{4E383843-661C-4767-96FA-36944CABE2F7}" type="presOf" srcId="{A26B5537-A043-4D85-B39F-31D1EA055785}" destId="{309D5F51-B8FC-4138-9A2E-B5C9D5E484FC}" srcOrd="0" destOrd="4" presId="urn:microsoft.com/office/officeart/2005/8/layout/hList2"/>
    <dgm:cxn modelId="{582F31F3-6B45-4940-9956-BD22B3AA4654}" srcId="{27EC7F9A-CCBF-4876-8D32-032B8EA0EBBF}" destId="{DD59A0BC-0949-45E5-A9B8-1BA93E6CD4AD}" srcOrd="1" destOrd="0" parTransId="{0C79EE13-255C-4E0E-9871-78D82DD22E05}" sibTransId="{E9ADD7F4-E3F5-496D-AA83-53248ABE3E03}"/>
    <dgm:cxn modelId="{8B1C9EFD-C125-4E59-AF2B-093D1389B73B}" type="presOf" srcId="{3E0527AC-DC1E-45B8-81BF-20249D9C3ABF}" destId="{309D5F51-B8FC-4138-9A2E-B5C9D5E484FC}" srcOrd="0" destOrd="5" presId="urn:microsoft.com/office/officeart/2005/8/layout/hList2"/>
    <dgm:cxn modelId="{662934FA-6585-4B41-B5AA-8E99ED251263}" type="presParOf" srcId="{90C0F4AA-7805-4DC7-B690-056B43F2ECAA}" destId="{279E7466-B989-41C9-9AE8-C3DE3E893731}" srcOrd="0" destOrd="0" presId="urn:microsoft.com/office/officeart/2005/8/layout/hList2"/>
    <dgm:cxn modelId="{C8A60732-AF52-45C1-A91A-96A4A6219D22}" type="presParOf" srcId="{279E7466-B989-41C9-9AE8-C3DE3E893731}" destId="{40DF20FF-541C-4842-8384-647F0F666CBB}" srcOrd="0" destOrd="0" presId="urn:microsoft.com/office/officeart/2005/8/layout/hList2"/>
    <dgm:cxn modelId="{079DCBE0-2345-4C3A-9291-A5A7DCA64738}" type="presParOf" srcId="{279E7466-B989-41C9-9AE8-C3DE3E893731}" destId="{2878F36C-8E86-4643-8851-280F30658238}" srcOrd="1" destOrd="0" presId="urn:microsoft.com/office/officeart/2005/8/layout/hList2"/>
    <dgm:cxn modelId="{3F50EBBF-EFB2-45E2-90CC-3F1A8152A17A}" type="presParOf" srcId="{279E7466-B989-41C9-9AE8-C3DE3E893731}" destId="{CF5503C1-F05A-4564-989A-54B0AEF9613E}" srcOrd="2" destOrd="0" presId="urn:microsoft.com/office/officeart/2005/8/layout/hList2"/>
    <dgm:cxn modelId="{F0CE3B0B-FC3B-4FCB-9374-B1EEE4D6C084}" type="presParOf" srcId="{90C0F4AA-7805-4DC7-B690-056B43F2ECAA}" destId="{CB3B7CE1-EC16-4D68-A732-374045AA416E}" srcOrd="1" destOrd="0" presId="urn:microsoft.com/office/officeart/2005/8/layout/hList2"/>
    <dgm:cxn modelId="{219DF3FB-60E1-4D35-B4ED-B7D1E16A05AA}" type="presParOf" srcId="{90C0F4AA-7805-4DC7-B690-056B43F2ECAA}" destId="{78A26839-07C7-459D-98EE-107B1622B223}" srcOrd="2" destOrd="0" presId="urn:microsoft.com/office/officeart/2005/8/layout/hList2"/>
    <dgm:cxn modelId="{3BBC0FB2-D291-4880-8EED-B14B91FBB299}" type="presParOf" srcId="{78A26839-07C7-459D-98EE-107B1622B223}" destId="{D72D92EE-A6E0-4843-8505-4807A9A09373}" srcOrd="0" destOrd="0" presId="urn:microsoft.com/office/officeart/2005/8/layout/hList2"/>
    <dgm:cxn modelId="{3D09246E-732D-46D0-BF54-F92336D741CD}" type="presParOf" srcId="{78A26839-07C7-459D-98EE-107B1622B223}" destId="{309D5F51-B8FC-4138-9A2E-B5C9D5E484FC}" srcOrd="1" destOrd="0" presId="urn:microsoft.com/office/officeart/2005/8/layout/hList2"/>
    <dgm:cxn modelId="{ED8C7BA1-F280-4E72-ADD5-F896560515CA}" type="presParOf" srcId="{78A26839-07C7-459D-98EE-107B1622B223}" destId="{5953206F-4CD7-4DD4-BCB1-713E458905C6}"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80004-6C73-41DF-A9C4-4CA9B2900C2A}">
      <dsp:nvSpPr>
        <dsp:cNvPr id="0" name=""/>
        <dsp:cNvSpPr/>
      </dsp:nvSpPr>
      <dsp:spPr>
        <a:xfrm>
          <a:off x="2203263" y="49411"/>
          <a:ext cx="2151588" cy="1619793"/>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FFFF00"/>
              </a:solidFill>
              <a:latin typeface="Calibri"/>
              <a:ea typeface="+mn-ea"/>
              <a:cs typeface="+mn-cs"/>
            </a:rPr>
            <a:t>Dimension 1</a:t>
          </a:r>
        </a:p>
        <a:p>
          <a:pPr lvl="0" algn="ctr" defTabSz="800100">
            <a:lnSpc>
              <a:spcPct val="90000"/>
            </a:lnSpc>
            <a:spcBef>
              <a:spcPct val="0"/>
            </a:spcBef>
            <a:spcAft>
              <a:spcPct val="35000"/>
            </a:spcAft>
          </a:pPr>
          <a:r>
            <a:rPr lang="en-US" sz="2000" b="1" kern="1200" noProof="0" dirty="0">
              <a:solidFill>
                <a:sysClr val="window" lastClr="FFFFFF"/>
              </a:solidFill>
              <a:latin typeface="Calibri"/>
              <a:ea typeface="+mn-ea"/>
              <a:cs typeface="+mn-cs"/>
            </a:rPr>
            <a:t>Lifecycle Deficit</a:t>
          </a:r>
        </a:p>
      </dsp:txBody>
      <dsp:txXfrm>
        <a:off x="2518356" y="286624"/>
        <a:ext cx="1521402" cy="1145367"/>
      </dsp:txXfrm>
    </dsp:sp>
    <dsp:sp modelId="{4E9BA28F-A17E-45D7-BD5D-1768E9DA6C61}">
      <dsp:nvSpPr>
        <dsp:cNvPr id="0" name=""/>
        <dsp:cNvSpPr/>
      </dsp:nvSpPr>
      <dsp:spPr>
        <a:xfrm rot="2160000">
          <a:off x="4132203" y="1302515"/>
          <a:ext cx="328912" cy="592247"/>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fr-FR" sz="2500" kern="1200">
            <a:solidFill>
              <a:sysClr val="window" lastClr="FFFFFF"/>
            </a:solidFill>
            <a:latin typeface="Calibri"/>
            <a:ea typeface="+mn-ea"/>
            <a:cs typeface="+mn-cs"/>
          </a:endParaRPr>
        </a:p>
      </dsp:txBody>
      <dsp:txXfrm>
        <a:off x="4141626" y="1391964"/>
        <a:ext cx="230238" cy="355349"/>
      </dsp:txXfrm>
    </dsp:sp>
    <dsp:sp modelId="{C7263ED1-54B6-4488-9F58-F56BB84C98B1}">
      <dsp:nvSpPr>
        <dsp:cNvPr id="0" name=""/>
        <dsp:cNvSpPr/>
      </dsp:nvSpPr>
      <dsp:spPr>
        <a:xfrm>
          <a:off x="4336731" y="1378316"/>
          <a:ext cx="2151588" cy="2062092"/>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fr-FR" sz="1800" b="1" kern="1200" dirty="0">
            <a:solidFill>
              <a:sysClr val="window" lastClr="FFFFFF"/>
            </a:solidFill>
            <a:latin typeface="Calibri"/>
            <a:ea typeface="+mn-ea"/>
            <a:cs typeface="+mn-cs"/>
          </a:endParaRPr>
        </a:p>
        <a:p>
          <a:pPr lvl="0" algn="ctr" defTabSz="800100">
            <a:lnSpc>
              <a:spcPct val="90000"/>
            </a:lnSpc>
            <a:spcBef>
              <a:spcPct val="0"/>
            </a:spcBef>
            <a:spcAft>
              <a:spcPct val="35000"/>
            </a:spcAft>
          </a:pPr>
          <a:r>
            <a:rPr lang="fr-FR" sz="1800" b="1" kern="1200" dirty="0">
              <a:solidFill>
                <a:srgbClr val="FFFF00"/>
              </a:solidFill>
              <a:latin typeface="Calibri"/>
              <a:ea typeface="+mn-ea"/>
              <a:cs typeface="+mn-cs"/>
            </a:rPr>
            <a:t>Dimension 2</a:t>
          </a:r>
        </a:p>
        <a:p>
          <a:pPr lvl="0" algn="ctr" defTabSz="800100">
            <a:lnSpc>
              <a:spcPct val="90000"/>
            </a:lnSpc>
            <a:spcBef>
              <a:spcPct val="0"/>
            </a:spcBef>
            <a:spcAft>
              <a:spcPct val="35000"/>
            </a:spcAft>
          </a:pPr>
          <a:r>
            <a:rPr lang="en-US" sz="2000" b="1" kern="1200" noProof="0" dirty="0">
              <a:solidFill>
                <a:sysClr val="window" lastClr="FFFFFF"/>
              </a:solidFill>
              <a:latin typeface="Calibri"/>
              <a:ea typeface="+mn-ea"/>
              <a:cs typeface="+mn-cs"/>
            </a:rPr>
            <a:t>Life quality</a:t>
          </a:r>
        </a:p>
        <a:p>
          <a:pPr lvl="0" algn="ctr" defTabSz="800100">
            <a:lnSpc>
              <a:spcPct val="90000"/>
            </a:lnSpc>
            <a:spcBef>
              <a:spcPct val="0"/>
            </a:spcBef>
            <a:spcAft>
              <a:spcPct val="35000"/>
            </a:spcAft>
          </a:pPr>
          <a:endParaRPr lang="fr-FR" sz="1800" b="1" kern="1200" dirty="0">
            <a:solidFill>
              <a:sysClr val="window" lastClr="FFFFFF"/>
            </a:solidFill>
            <a:latin typeface="Calibri"/>
            <a:ea typeface="+mn-ea"/>
            <a:cs typeface="+mn-cs"/>
          </a:endParaRPr>
        </a:p>
      </dsp:txBody>
      <dsp:txXfrm>
        <a:off x="4651824" y="1680302"/>
        <a:ext cx="1521402" cy="1458120"/>
      </dsp:txXfrm>
    </dsp:sp>
    <dsp:sp modelId="{634A3611-23B0-4066-BCD3-6D0CE56D132D}">
      <dsp:nvSpPr>
        <dsp:cNvPr id="0" name=""/>
        <dsp:cNvSpPr/>
      </dsp:nvSpPr>
      <dsp:spPr>
        <a:xfrm rot="6480000">
          <a:off x="4803721" y="3418914"/>
          <a:ext cx="369129" cy="592247"/>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fr-FR" sz="2500" kern="1200">
            <a:solidFill>
              <a:sysClr val="window" lastClr="FFFFFF"/>
            </a:solidFill>
            <a:latin typeface="Calibri"/>
            <a:ea typeface="+mn-ea"/>
            <a:cs typeface="+mn-cs"/>
          </a:endParaRPr>
        </a:p>
      </dsp:txBody>
      <dsp:txXfrm rot="10800000">
        <a:off x="4876201" y="3484703"/>
        <a:ext cx="258390" cy="355349"/>
      </dsp:txXfrm>
    </dsp:sp>
    <dsp:sp modelId="{FA9F5C2B-AEC0-475A-846F-C2D2637EB449}">
      <dsp:nvSpPr>
        <dsp:cNvPr id="0" name=""/>
        <dsp:cNvSpPr/>
      </dsp:nvSpPr>
      <dsp:spPr>
        <a:xfrm>
          <a:off x="3440440" y="4029822"/>
          <a:ext cx="2314346" cy="1775164"/>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fr-FR" sz="1800" b="1" kern="1200" dirty="0">
            <a:solidFill>
              <a:sysClr val="window" lastClr="FFFFFF"/>
            </a:solidFill>
            <a:latin typeface="Calibri"/>
            <a:ea typeface="+mn-ea"/>
            <a:cs typeface="+mn-cs"/>
          </a:endParaRPr>
        </a:p>
        <a:p>
          <a:pPr lvl="0" algn="ctr" defTabSz="800100">
            <a:lnSpc>
              <a:spcPct val="90000"/>
            </a:lnSpc>
            <a:spcBef>
              <a:spcPct val="0"/>
            </a:spcBef>
            <a:spcAft>
              <a:spcPct val="35000"/>
            </a:spcAft>
          </a:pPr>
          <a:r>
            <a:rPr lang="fr-FR" sz="1800" b="1" kern="1200" dirty="0">
              <a:solidFill>
                <a:srgbClr val="FFFF00"/>
              </a:solidFill>
              <a:latin typeface="Calibri"/>
              <a:ea typeface="+mn-ea"/>
              <a:cs typeface="+mn-cs"/>
            </a:rPr>
            <a:t>Dimension 3</a:t>
          </a:r>
        </a:p>
        <a:p>
          <a:pPr lvl="0" algn="ctr" defTabSz="800100">
            <a:lnSpc>
              <a:spcPct val="90000"/>
            </a:lnSpc>
            <a:spcBef>
              <a:spcPct val="0"/>
            </a:spcBef>
            <a:spcAft>
              <a:spcPct val="35000"/>
            </a:spcAft>
          </a:pPr>
          <a:r>
            <a:rPr lang="en-US" sz="2000" b="1" kern="1200" noProof="0" dirty="0">
              <a:solidFill>
                <a:sysClr val="window" lastClr="FFFFFF"/>
              </a:solidFill>
              <a:latin typeface="Calibri"/>
              <a:ea typeface="+mn-ea"/>
              <a:cs typeface="+mn-cs"/>
            </a:rPr>
            <a:t>Poverty dynamics</a:t>
          </a:r>
          <a:endParaRPr lang="en-US" sz="1900" b="1" kern="1200" noProof="0" dirty="0">
            <a:solidFill>
              <a:sysClr val="window" lastClr="FFFFFF"/>
            </a:solidFill>
            <a:latin typeface="Calibri"/>
            <a:ea typeface="+mn-ea"/>
            <a:cs typeface="+mn-cs"/>
          </a:endParaRPr>
        </a:p>
        <a:p>
          <a:pPr lvl="0" algn="ctr" defTabSz="800100">
            <a:lnSpc>
              <a:spcPct val="90000"/>
            </a:lnSpc>
            <a:spcBef>
              <a:spcPct val="0"/>
            </a:spcBef>
            <a:spcAft>
              <a:spcPct val="35000"/>
            </a:spcAft>
          </a:pPr>
          <a:endParaRPr lang="fr-FR" sz="1800" b="1" kern="1200" dirty="0">
            <a:solidFill>
              <a:sysClr val="window" lastClr="FFFFFF"/>
            </a:solidFill>
            <a:latin typeface="Calibri"/>
            <a:ea typeface="+mn-ea"/>
            <a:cs typeface="+mn-cs"/>
          </a:endParaRPr>
        </a:p>
      </dsp:txBody>
      <dsp:txXfrm>
        <a:off x="3779368" y="4289789"/>
        <a:ext cx="1636490" cy="1255230"/>
      </dsp:txXfrm>
    </dsp:sp>
    <dsp:sp modelId="{FB69EAF9-7C99-4272-A53E-8F927E5EA9C1}">
      <dsp:nvSpPr>
        <dsp:cNvPr id="0" name=""/>
        <dsp:cNvSpPr/>
      </dsp:nvSpPr>
      <dsp:spPr>
        <a:xfrm rot="10800000">
          <a:off x="3137332" y="4621280"/>
          <a:ext cx="214196" cy="592247"/>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fr-FR" sz="2500" kern="1200">
            <a:solidFill>
              <a:sysClr val="window" lastClr="FFFFFF"/>
            </a:solidFill>
            <a:latin typeface="Calibri"/>
            <a:ea typeface="+mn-ea"/>
            <a:cs typeface="+mn-cs"/>
          </a:endParaRPr>
        </a:p>
      </dsp:txBody>
      <dsp:txXfrm rot="10800000">
        <a:off x="3201591" y="4739729"/>
        <a:ext cx="149937" cy="355349"/>
      </dsp:txXfrm>
    </dsp:sp>
    <dsp:sp modelId="{40277B01-D58C-40DF-9F36-BF7711C92A78}">
      <dsp:nvSpPr>
        <dsp:cNvPr id="0" name=""/>
        <dsp:cNvSpPr/>
      </dsp:nvSpPr>
      <dsp:spPr>
        <a:xfrm>
          <a:off x="884708" y="4000324"/>
          <a:ext cx="2151588" cy="1834160"/>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FFFF00"/>
              </a:solidFill>
              <a:latin typeface="Calibri"/>
              <a:ea typeface="+mn-ea"/>
              <a:cs typeface="+mn-cs"/>
            </a:rPr>
            <a:t>Dimension 4</a:t>
          </a:r>
        </a:p>
        <a:p>
          <a:pPr lvl="0" algn="ctr" defTabSz="800100">
            <a:lnSpc>
              <a:spcPct val="90000"/>
            </a:lnSpc>
            <a:spcBef>
              <a:spcPct val="0"/>
            </a:spcBef>
            <a:spcAft>
              <a:spcPct val="35000"/>
            </a:spcAft>
          </a:pPr>
          <a:r>
            <a:rPr lang="fr-FR" sz="2000" b="1" kern="1200" dirty="0">
              <a:solidFill>
                <a:sysClr val="window" lastClr="FFFFFF"/>
              </a:solidFill>
              <a:latin typeface="Calibri"/>
              <a:ea typeface="+mn-ea"/>
              <a:cs typeface="+mn-cs"/>
            </a:rPr>
            <a:t>Extended Human Capital</a:t>
          </a:r>
        </a:p>
      </dsp:txBody>
      <dsp:txXfrm>
        <a:off x="1199801" y="4268931"/>
        <a:ext cx="1521402" cy="1296946"/>
      </dsp:txXfrm>
    </dsp:sp>
    <dsp:sp modelId="{65BAB243-7002-4A67-B7E7-5C6B0B94B27C}">
      <dsp:nvSpPr>
        <dsp:cNvPr id="0" name=""/>
        <dsp:cNvSpPr/>
      </dsp:nvSpPr>
      <dsp:spPr>
        <a:xfrm rot="15120000">
          <a:off x="1394233" y="3427165"/>
          <a:ext cx="356554" cy="592247"/>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fr-FR" sz="2500" kern="1200">
            <a:solidFill>
              <a:sysClr val="window" lastClr="FFFFFF"/>
            </a:solidFill>
            <a:latin typeface="Calibri"/>
            <a:ea typeface="+mn-ea"/>
            <a:cs typeface="+mn-cs"/>
          </a:endParaRPr>
        </a:p>
      </dsp:txBody>
      <dsp:txXfrm rot="10800000">
        <a:off x="1464243" y="3596479"/>
        <a:ext cx="249588" cy="355349"/>
      </dsp:txXfrm>
    </dsp:sp>
    <dsp:sp modelId="{90184484-FAF5-492F-95DF-A49D1E231FFE}">
      <dsp:nvSpPr>
        <dsp:cNvPr id="0" name=""/>
        <dsp:cNvSpPr/>
      </dsp:nvSpPr>
      <dsp:spPr>
        <a:xfrm>
          <a:off x="69796" y="1378316"/>
          <a:ext cx="2151588" cy="2062092"/>
        </a:xfrm>
        <a:prstGeom prst="ellipse">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FFFF00"/>
              </a:solidFill>
              <a:latin typeface="Calibri"/>
              <a:ea typeface="+mn-ea"/>
              <a:cs typeface="+mn-cs"/>
            </a:rPr>
            <a:t>Dimension 5</a:t>
          </a:r>
        </a:p>
        <a:p>
          <a:pPr lvl="0" algn="ctr" defTabSz="800100">
            <a:lnSpc>
              <a:spcPct val="90000"/>
            </a:lnSpc>
            <a:spcBef>
              <a:spcPct val="0"/>
            </a:spcBef>
            <a:spcAft>
              <a:spcPct val="35000"/>
            </a:spcAft>
          </a:pPr>
          <a:r>
            <a:rPr lang="en-US" sz="2000" b="1" kern="1200" noProof="0" dirty="0">
              <a:solidFill>
                <a:sysClr val="window" lastClr="FFFFFF"/>
              </a:solidFill>
              <a:latin typeface="Calibri"/>
              <a:ea typeface="+mn-ea"/>
              <a:cs typeface="+mn-cs"/>
            </a:rPr>
            <a:t>Networks and Territory</a:t>
          </a:r>
        </a:p>
      </dsp:txBody>
      <dsp:txXfrm>
        <a:off x="384889" y="1680302"/>
        <a:ext cx="1521402" cy="1458120"/>
      </dsp:txXfrm>
    </dsp:sp>
    <dsp:sp modelId="{3E0BA7F9-5900-413E-B525-94A227CAA025}">
      <dsp:nvSpPr>
        <dsp:cNvPr id="0" name=""/>
        <dsp:cNvSpPr/>
      </dsp:nvSpPr>
      <dsp:spPr>
        <a:xfrm rot="19440000">
          <a:off x="2081937" y="1313458"/>
          <a:ext cx="328912" cy="592247"/>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fr-FR" sz="2500" kern="1200">
            <a:solidFill>
              <a:sysClr val="window" lastClr="FFFFFF"/>
            </a:solidFill>
            <a:latin typeface="Calibri"/>
            <a:ea typeface="+mn-ea"/>
            <a:cs typeface="+mn-cs"/>
          </a:endParaRPr>
        </a:p>
      </dsp:txBody>
      <dsp:txXfrm>
        <a:off x="2091360" y="1460907"/>
        <a:ext cx="230238" cy="355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079DD-5817-49F0-8C4A-EACA00A45524}">
      <dsp:nvSpPr>
        <dsp:cNvPr id="0" name=""/>
        <dsp:cNvSpPr/>
      </dsp:nvSpPr>
      <dsp:spPr>
        <a:xfrm>
          <a:off x="0" y="253898"/>
          <a:ext cx="4664325" cy="1632150"/>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noProof="0" dirty="0">
              <a:solidFill>
                <a:schemeClr val="tx1"/>
              </a:solidFill>
            </a:rPr>
            <a:t>Synthetic tool – allow comprehension of whole information related to DD</a:t>
          </a:r>
        </a:p>
      </dsp:txBody>
      <dsp:txXfrm>
        <a:off x="79675" y="333573"/>
        <a:ext cx="4504975" cy="1472800"/>
      </dsp:txXfrm>
    </dsp:sp>
    <dsp:sp modelId="{D0F71B82-B4A9-4BF5-9E21-32595EBF10BC}">
      <dsp:nvSpPr>
        <dsp:cNvPr id="0" name=""/>
        <dsp:cNvSpPr/>
      </dsp:nvSpPr>
      <dsp:spPr>
        <a:xfrm>
          <a:off x="0" y="1975328"/>
          <a:ext cx="4664325" cy="1632150"/>
        </a:xfrm>
        <a:prstGeom prst="roundRect">
          <a:avLst/>
        </a:prstGeom>
        <a:solidFill>
          <a:schemeClr val="accent4">
            <a:hueOff val="2401755"/>
            <a:satOff val="9091"/>
            <a:lumOff val="-588"/>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noProof="0" dirty="0">
              <a:solidFill>
                <a:schemeClr val="tx1"/>
              </a:solidFill>
            </a:rPr>
            <a:t>Monitor DD and Evaluation system for country and sub-regions</a:t>
          </a:r>
        </a:p>
      </dsp:txBody>
      <dsp:txXfrm>
        <a:off x="79675" y="2055003"/>
        <a:ext cx="4504975" cy="1472800"/>
      </dsp:txXfrm>
    </dsp:sp>
    <dsp:sp modelId="{AF0A27F1-74AC-4093-98C5-E022DB492C06}">
      <dsp:nvSpPr>
        <dsp:cNvPr id="0" name=""/>
        <dsp:cNvSpPr/>
      </dsp:nvSpPr>
      <dsp:spPr>
        <a:xfrm>
          <a:off x="0" y="3696758"/>
          <a:ext cx="4664325" cy="1632150"/>
        </a:xfrm>
        <a:prstGeom prst="roundRect">
          <a:avLst/>
        </a:prstGeom>
        <a:solidFill>
          <a:schemeClr val="accent4">
            <a:hueOff val="4803510"/>
            <a:satOff val="18182"/>
            <a:lumOff val="-1177"/>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noProof="0" dirty="0">
              <a:solidFill>
                <a:schemeClr val="tx1"/>
              </a:solidFill>
            </a:rPr>
            <a:t>Virtual representation of the synthetic Indicator / Index </a:t>
          </a:r>
        </a:p>
      </dsp:txBody>
      <dsp:txXfrm>
        <a:off x="79675" y="3776433"/>
        <a:ext cx="4504975" cy="1472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73594-FB77-4F25-B8BA-8908F46BEFEE}">
      <dsp:nvSpPr>
        <dsp:cNvPr id="0" name=""/>
        <dsp:cNvSpPr/>
      </dsp:nvSpPr>
      <dsp:spPr>
        <a:xfrm>
          <a:off x="1636720" y="1154044"/>
          <a:ext cx="895691" cy="310901"/>
        </a:xfrm>
        <a:custGeom>
          <a:avLst/>
          <a:gdLst/>
          <a:ahLst/>
          <a:cxnLst/>
          <a:rect l="0" t="0" r="0" b="0"/>
          <a:pathLst>
            <a:path>
              <a:moveTo>
                <a:pt x="0" y="0"/>
              </a:moveTo>
              <a:lnTo>
                <a:pt x="0" y="155450"/>
              </a:lnTo>
              <a:lnTo>
                <a:pt x="895691" y="155450"/>
              </a:lnTo>
              <a:lnTo>
                <a:pt x="895691" y="310901"/>
              </a:lnTo>
            </a:path>
          </a:pathLst>
        </a:custGeom>
        <a:noFill/>
        <a:ln w="28575" cap="flat" cmpd="sng" algn="in">
          <a:solidFill>
            <a:schemeClr val="accent4"/>
          </a:solidFill>
          <a:prstDash val="solid"/>
        </a:ln>
        <a:effectLst/>
      </dsp:spPr>
      <dsp:style>
        <a:lnRef idx="1">
          <a:schemeClr val="accent4"/>
        </a:lnRef>
        <a:fillRef idx="0">
          <a:schemeClr val="accent4"/>
        </a:fillRef>
        <a:effectRef idx="0">
          <a:schemeClr val="accent4"/>
        </a:effectRef>
        <a:fontRef idx="minor">
          <a:schemeClr val="tx1"/>
        </a:fontRef>
      </dsp:style>
    </dsp:sp>
    <dsp:sp modelId="{1AF58CA4-08C5-4E26-B0DB-51FCAD94EDD3}">
      <dsp:nvSpPr>
        <dsp:cNvPr id="0" name=""/>
        <dsp:cNvSpPr/>
      </dsp:nvSpPr>
      <dsp:spPr>
        <a:xfrm>
          <a:off x="741029" y="1154044"/>
          <a:ext cx="895691" cy="310901"/>
        </a:xfrm>
        <a:custGeom>
          <a:avLst/>
          <a:gdLst/>
          <a:ahLst/>
          <a:cxnLst/>
          <a:rect l="0" t="0" r="0" b="0"/>
          <a:pathLst>
            <a:path>
              <a:moveTo>
                <a:pt x="895691" y="0"/>
              </a:moveTo>
              <a:lnTo>
                <a:pt x="895691" y="155450"/>
              </a:lnTo>
              <a:lnTo>
                <a:pt x="0" y="155450"/>
              </a:lnTo>
              <a:lnTo>
                <a:pt x="0" y="310901"/>
              </a:lnTo>
            </a:path>
          </a:pathLst>
        </a:custGeom>
        <a:noFill/>
        <a:ln w="28575" cap="flat" cmpd="sng" algn="in">
          <a:solidFill>
            <a:schemeClr val="accent6"/>
          </a:solidFill>
          <a:prstDash val="solid"/>
        </a:ln>
        <a:effectLst/>
      </dsp:spPr>
      <dsp:style>
        <a:lnRef idx="1">
          <a:schemeClr val="accent6"/>
        </a:lnRef>
        <a:fillRef idx="0">
          <a:schemeClr val="accent6"/>
        </a:fillRef>
        <a:effectRef idx="0">
          <a:schemeClr val="accent6"/>
        </a:effectRef>
        <a:fontRef idx="minor">
          <a:schemeClr val="tx1"/>
        </a:fontRef>
      </dsp:style>
    </dsp:sp>
    <dsp:sp modelId="{3A9AFC72-8BA6-4AD9-AE14-627AF71D55BB}">
      <dsp:nvSpPr>
        <dsp:cNvPr id="0" name=""/>
        <dsp:cNvSpPr/>
      </dsp:nvSpPr>
      <dsp:spPr>
        <a:xfrm>
          <a:off x="1266600" y="413803"/>
          <a:ext cx="740240" cy="740240"/>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389CEF-684B-4FD0-A1E6-18FA7A137112}">
      <dsp:nvSpPr>
        <dsp:cNvPr id="0" name=""/>
        <dsp:cNvSpPr/>
      </dsp:nvSpPr>
      <dsp:spPr>
        <a:xfrm>
          <a:off x="1266600" y="413803"/>
          <a:ext cx="740240" cy="740240"/>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0330B4-4ACE-42E1-BB94-0A3722B1EA56}">
      <dsp:nvSpPr>
        <dsp:cNvPr id="0" name=""/>
        <dsp:cNvSpPr/>
      </dsp:nvSpPr>
      <dsp:spPr>
        <a:xfrm>
          <a:off x="896480" y="547047"/>
          <a:ext cx="1480481" cy="473754"/>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a:latin typeface="Arial Black" panose="020B0A04020102020204" pitchFamily="34" charset="0"/>
            </a:rPr>
            <a:t>Human Capital</a:t>
          </a:r>
        </a:p>
      </dsp:txBody>
      <dsp:txXfrm>
        <a:off x="896480" y="547047"/>
        <a:ext cx="1480481" cy="473754"/>
      </dsp:txXfrm>
    </dsp:sp>
    <dsp:sp modelId="{A40FDF9A-B464-498F-90B9-52D849704036}">
      <dsp:nvSpPr>
        <dsp:cNvPr id="0" name=""/>
        <dsp:cNvSpPr/>
      </dsp:nvSpPr>
      <dsp:spPr>
        <a:xfrm>
          <a:off x="370909" y="1464945"/>
          <a:ext cx="740240" cy="740240"/>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F673DF-FE08-4952-998B-983B418FB587}">
      <dsp:nvSpPr>
        <dsp:cNvPr id="0" name=""/>
        <dsp:cNvSpPr/>
      </dsp:nvSpPr>
      <dsp:spPr>
        <a:xfrm>
          <a:off x="370909" y="1464945"/>
          <a:ext cx="740240" cy="740240"/>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5F77BC-1447-46D0-B75B-68F2C75B6A76}">
      <dsp:nvSpPr>
        <dsp:cNvPr id="0" name=""/>
        <dsp:cNvSpPr/>
      </dsp:nvSpPr>
      <dsp:spPr>
        <a:xfrm>
          <a:off x="789" y="1598188"/>
          <a:ext cx="1480481" cy="473754"/>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a:solidFill>
                <a:schemeClr val="accent6">
                  <a:lumMod val="75000"/>
                </a:schemeClr>
              </a:solidFill>
              <a:latin typeface="Arial Black" panose="020B0A04020102020204" pitchFamily="34" charset="0"/>
            </a:rPr>
            <a:t>Education</a:t>
          </a:r>
        </a:p>
      </dsp:txBody>
      <dsp:txXfrm>
        <a:off x="789" y="1598188"/>
        <a:ext cx="1480481" cy="473754"/>
      </dsp:txXfrm>
    </dsp:sp>
    <dsp:sp modelId="{6D5D714B-AF15-4120-AACC-EB5B9CD5A9C9}">
      <dsp:nvSpPr>
        <dsp:cNvPr id="0" name=""/>
        <dsp:cNvSpPr/>
      </dsp:nvSpPr>
      <dsp:spPr>
        <a:xfrm>
          <a:off x="2162291" y="1464945"/>
          <a:ext cx="740240" cy="740240"/>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EB78DE-2022-4CA0-B514-C40148FEE1A4}">
      <dsp:nvSpPr>
        <dsp:cNvPr id="0" name=""/>
        <dsp:cNvSpPr/>
      </dsp:nvSpPr>
      <dsp:spPr>
        <a:xfrm>
          <a:off x="2162291" y="1464945"/>
          <a:ext cx="740240" cy="740240"/>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484A8E-EC55-4F8D-8736-98FE502E8A59}">
      <dsp:nvSpPr>
        <dsp:cNvPr id="0" name=""/>
        <dsp:cNvSpPr/>
      </dsp:nvSpPr>
      <dsp:spPr>
        <a:xfrm>
          <a:off x="1792171" y="1598188"/>
          <a:ext cx="1480481" cy="473754"/>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err="1">
              <a:solidFill>
                <a:srgbClr val="7030A0"/>
              </a:solidFill>
              <a:latin typeface="Arial Black" panose="020B0A04020102020204" pitchFamily="34" charset="0"/>
            </a:rPr>
            <a:t>Health</a:t>
          </a:r>
          <a:endParaRPr lang="fr-FR" sz="1400" b="1" kern="1200" dirty="0">
            <a:solidFill>
              <a:srgbClr val="7030A0"/>
            </a:solidFill>
            <a:latin typeface="Arial Black" panose="020B0A04020102020204" pitchFamily="34" charset="0"/>
          </a:endParaRPr>
        </a:p>
      </dsp:txBody>
      <dsp:txXfrm>
        <a:off x="1792171" y="1598188"/>
        <a:ext cx="1480481" cy="4737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73594-FB77-4F25-B8BA-8908F46BEFEE}">
      <dsp:nvSpPr>
        <dsp:cNvPr id="0" name=""/>
        <dsp:cNvSpPr/>
      </dsp:nvSpPr>
      <dsp:spPr>
        <a:xfrm>
          <a:off x="1676413" y="1166514"/>
          <a:ext cx="872842" cy="302970"/>
        </a:xfrm>
        <a:custGeom>
          <a:avLst/>
          <a:gdLst/>
          <a:ahLst/>
          <a:cxnLst/>
          <a:rect l="0" t="0" r="0" b="0"/>
          <a:pathLst>
            <a:path>
              <a:moveTo>
                <a:pt x="0" y="0"/>
              </a:moveTo>
              <a:lnTo>
                <a:pt x="0" y="151485"/>
              </a:lnTo>
              <a:lnTo>
                <a:pt x="872842" y="151485"/>
              </a:lnTo>
              <a:lnTo>
                <a:pt x="872842" y="302970"/>
              </a:lnTo>
            </a:path>
          </a:pathLst>
        </a:custGeom>
        <a:noFill/>
        <a:ln w="28575" cap="flat" cmpd="sng" algn="in">
          <a:solidFill>
            <a:schemeClr val="accent4"/>
          </a:solidFill>
          <a:prstDash val="solid"/>
        </a:ln>
        <a:effectLst/>
      </dsp:spPr>
      <dsp:style>
        <a:lnRef idx="1">
          <a:schemeClr val="accent4"/>
        </a:lnRef>
        <a:fillRef idx="0">
          <a:schemeClr val="accent4"/>
        </a:fillRef>
        <a:effectRef idx="0">
          <a:schemeClr val="accent4"/>
        </a:effectRef>
        <a:fontRef idx="minor">
          <a:schemeClr val="tx1"/>
        </a:fontRef>
      </dsp:style>
    </dsp:sp>
    <dsp:sp modelId="{1AF58CA4-08C5-4E26-B0DB-51FCAD94EDD3}">
      <dsp:nvSpPr>
        <dsp:cNvPr id="0" name=""/>
        <dsp:cNvSpPr/>
      </dsp:nvSpPr>
      <dsp:spPr>
        <a:xfrm>
          <a:off x="721921" y="1166514"/>
          <a:ext cx="954492" cy="302970"/>
        </a:xfrm>
        <a:custGeom>
          <a:avLst/>
          <a:gdLst/>
          <a:ahLst/>
          <a:cxnLst/>
          <a:rect l="0" t="0" r="0" b="0"/>
          <a:pathLst>
            <a:path>
              <a:moveTo>
                <a:pt x="954492" y="0"/>
              </a:moveTo>
              <a:lnTo>
                <a:pt x="954492" y="151485"/>
              </a:lnTo>
              <a:lnTo>
                <a:pt x="0" y="151485"/>
              </a:lnTo>
              <a:lnTo>
                <a:pt x="0" y="302970"/>
              </a:lnTo>
            </a:path>
          </a:pathLst>
        </a:custGeom>
        <a:noFill/>
        <a:ln w="28575" cap="flat" cmpd="sng" algn="in">
          <a:solidFill>
            <a:schemeClr val="accent6"/>
          </a:solidFill>
          <a:prstDash val="solid"/>
        </a:ln>
        <a:effectLst/>
      </dsp:spPr>
      <dsp:style>
        <a:lnRef idx="1">
          <a:schemeClr val="accent6"/>
        </a:lnRef>
        <a:fillRef idx="0">
          <a:schemeClr val="accent6"/>
        </a:fillRef>
        <a:effectRef idx="0">
          <a:schemeClr val="accent6"/>
        </a:effectRef>
        <a:fontRef idx="minor">
          <a:schemeClr val="tx1"/>
        </a:fontRef>
      </dsp:style>
    </dsp:sp>
    <dsp:sp modelId="{3A9AFC72-8BA6-4AD9-AE14-627AF71D55BB}">
      <dsp:nvSpPr>
        <dsp:cNvPr id="0" name=""/>
        <dsp:cNvSpPr/>
      </dsp:nvSpPr>
      <dsp:spPr>
        <a:xfrm>
          <a:off x="1284933" y="445157"/>
          <a:ext cx="782961" cy="721357"/>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389CEF-684B-4FD0-A1E6-18FA7A137112}">
      <dsp:nvSpPr>
        <dsp:cNvPr id="0" name=""/>
        <dsp:cNvSpPr/>
      </dsp:nvSpPr>
      <dsp:spPr>
        <a:xfrm>
          <a:off x="1284933" y="445157"/>
          <a:ext cx="782961" cy="721357"/>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0330B4-4ACE-42E1-BB94-0A3722B1EA56}">
      <dsp:nvSpPr>
        <dsp:cNvPr id="0" name=""/>
        <dsp:cNvSpPr/>
      </dsp:nvSpPr>
      <dsp:spPr>
        <a:xfrm>
          <a:off x="893452" y="575001"/>
          <a:ext cx="1565922" cy="461668"/>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err="1">
              <a:latin typeface="Arial Black" panose="020B0A04020102020204" pitchFamily="34" charset="0"/>
            </a:rPr>
            <a:t>Governance</a:t>
          </a:r>
          <a:endParaRPr lang="fr-FR" sz="1400" b="1" kern="1200" dirty="0">
            <a:latin typeface="Arial Black" panose="020B0A04020102020204" pitchFamily="34" charset="0"/>
          </a:endParaRPr>
        </a:p>
      </dsp:txBody>
      <dsp:txXfrm>
        <a:off x="893452" y="575001"/>
        <a:ext cx="1565922" cy="461668"/>
      </dsp:txXfrm>
    </dsp:sp>
    <dsp:sp modelId="{A40FDF9A-B464-498F-90B9-52D849704036}">
      <dsp:nvSpPr>
        <dsp:cNvPr id="0" name=""/>
        <dsp:cNvSpPr/>
      </dsp:nvSpPr>
      <dsp:spPr>
        <a:xfrm>
          <a:off x="361242" y="1469485"/>
          <a:ext cx="721357" cy="721357"/>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F673DF-FE08-4952-998B-983B418FB587}">
      <dsp:nvSpPr>
        <dsp:cNvPr id="0" name=""/>
        <dsp:cNvSpPr/>
      </dsp:nvSpPr>
      <dsp:spPr>
        <a:xfrm>
          <a:off x="361242" y="1469485"/>
          <a:ext cx="721357" cy="721357"/>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5F77BC-1447-46D0-B75B-68F2C75B6A76}">
      <dsp:nvSpPr>
        <dsp:cNvPr id="0" name=""/>
        <dsp:cNvSpPr/>
      </dsp:nvSpPr>
      <dsp:spPr>
        <a:xfrm>
          <a:off x="563" y="1599329"/>
          <a:ext cx="1442714" cy="461668"/>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b="1" kern="1200" dirty="0">
              <a:solidFill>
                <a:schemeClr val="accent6">
                  <a:lumMod val="75000"/>
                </a:schemeClr>
              </a:solidFill>
              <a:latin typeface="Arial Black" panose="020B0A04020102020204" pitchFamily="34" charset="0"/>
            </a:rPr>
            <a:t>Security</a:t>
          </a:r>
        </a:p>
      </dsp:txBody>
      <dsp:txXfrm>
        <a:off x="563" y="1599329"/>
        <a:ext cx="1442714" cy="461668"/>
      </dsp:txXfrm>
    </dsp:sp>
    <dsp:sp modelId="{6D5D714B-AF15-4120-AACC-EB5B9CD5A9C9}">
      <dsp:nvSpPr>
        <dsp:cNvPr id="0" name=""/>
        <dsp:cNvSpPr/>
      </dsp:nvSpPr>
      <dsp:spPr>
        <a:xfrm>
          <a:off x="2147752" y="1469485"/>
          <a:ext cx="803007" cy="721357"/>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EB78DE-2022-4CA0-B514-C40148FEE1A4}">
      <dsp:nvSpPr>
        <dsp:cNvPr id="0" name=""/>
        <dsp:cNvSpPr/>
      </dsp:nvSpPr>
      <dsp:spPr>
        <a:xfrm>
          <a:off x="2147752" y="1469485"/>
          <a:ext cx="803007" cy="721357"/>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484A8E-EC55-4F8D-8736-98FE502E8A59}">
      <dsp:nvSpPr>
        <dsp:cNvPr id="0" name=""/>
        <dsp:cNvSpPr/>
      </dsp:nvSpPr>
      <dsp:spPr>
        <a:xfrm>
          <a:off x="1746248" y="1599329"/>
          <a:ext cx="1606015" cy="461668"/>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b="1" kern="1200" dirty="0">
              <a:solidFill>
                <a:srgbClr val="7030A0"/>
              </a:solidFill>
              <a:latin typeface="Arial Black" panose="020B0A04020102020204" pitchFamily="34" charset="0"/>
            </a:rPr>
            <a:t>Institutions</a:t>
          </a:r>
        </a:p>
      </dsp:txBody>
      <dsp:txXfrm>
        <a:off x="1746248" y="1599329"/>
        <a:ext cx="1606015" cy="4616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73594-FB77-4F25-B8BA-8908F46BEFEE}">
      <dsp:nvSpPr>
        <dsp:cNvPr id="0" name=""/>
        <dsp:cNvSpPr/>
      </dsp:nvSpPr>
      <dsp:spPr>
        <a:xfrm>
          <a:off x="1676414" y="1094488"/>
          <a:ext cx="872842" cy="302970"/>
        </a:xfrm>
        <a:custGeom>
          <a:avLst/>
          <a:gdLst/>
          <a:ahLst/>
          <a:cxnLst/>
          <a:rect l="0" t="0" r="0" b="0"/>
          <a:pathLst>
            <a:path>
              <a:moveTo>
                <a:pt x="0" y="0"/>
              </a:moveTo>
              <a:lnTo>
                <a:pt x="0" y="151485"/>
              </a:lnTo>
              <a:lnTo>
                <a:pt x="872842" y="151485"/>
              </a:lnTo>
              <a:lnTo>
                <a:pt x="872842" y="302970"/>
              </a:lnTo>
            </a:path>
          </a:pathLst>
        </a:custGeom>
        <a:noFill/>
        <a:ln w="28575" cap="flat" cmpd="sng" algn="in">
          <a:solidFill>
            <a:schemeClr val="accent4"/>
          </a:solidFill>
          <a:prstDash val="solid"/>
        </a:ln>
        <a:effectLst/>
      </dsp:spPr>
      <dsp:style>
        <a:lnRef idx="1">
          <a:schemeClr val="accent4"/>
        </a:lnRef>
        <a:fillRef idx="0">
          <a:schemeClr val="accent4"/>
        </a:fillRef>
        <a:effectRef idx="0">
          <a:schemeClr val="accent4"/>
        </a:effectRef>
        <a:fontRef idx="minor">
          <a:schemeClr val="tx1"/>
        </a:fontRef>
      </dsp:style>
    </dsp:sp>
    <dsp:sp modelId="{1AF58CA4-08C5-4E26-B0DB-51FCAD94EDD3}">
      <dsp:nvSpPr>
        <dsp:cNvPr id="0" name=""/>
        <dsp:cNvSpPr/>
      </dsp:nvSpPr>
      <dsp:spPr>
        <a:xfrm>
          <a:off x="721921" y="1094488"/>
          <a:ext cx="954492" cy="302970"/>
        </a:xfrm>
        <a:custGeom>
          <a:avLst/>
          <a:gdLst/>
          <a:ahLst/>
          <a:cxnLst/>
          <a:rect l="0" t="0" r="0" b="0"/>
          <a:pathLst>
            <a:path>
              <a:moveTo>
                <a:pt x="954492" y="0"/>
              </a:moveTo>
              <a:lnTo>
                <a:pt x="954492" y="151485"/>
              </a:lnTo>
              <a:lnTo>
                <a:pt x="0" y="151485"/>
              </a:lnTo>
              <a:lnTo>
                <a:pt x="0" y="302970"/>
              </a:lnTo>
            </a:path>
          </a:pathLst>
        </a:custGeom>
        <a:noFill/>
        <a:ln w="28575" cap="flat" cmpd="sng" algn="in">
          <a:solidFill>
            <a:schemeClr val="accent6"/>
          </a:solidFill>
          <a:prstDash val="solid"/>
        </a:ln>
        <a:effectLst/>
      </dsp:spPr>
      <dsp:style>
        <a:lnRef idx="1">
          <a:schemeClr val="accent6"/>
        </a:lnRef>
        <a:fillRef idx="0">
          <a:schemeClr val="accent6"/>
        </a:fillRef>
        <a:effectRef idx="0">
          <a:schemeClr val="accent6"/>
        </a:effectRef>
        <a:fontRef idx="minor">
          <a:schemeClr val="tx1"/>
        </a:fontRef>
      </dsp:style>
    </dsp:sp>
    <dsp:sp modelId="{3A9AFC72-8BA6-4AD9-AE14-627AF71D55BB}">
      <dsp:nvSpPr>
        <dsp:cNvPr id="0" name=""/>
        <dsp:cNvSpPr/>
      </dsp:nvSpPr>
      <dsp:spPr>
        <a:xfrm>
          <a:off x="1315735" y="373131"/>
          <a:ext cx="721357" cy="721357"/>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389CEF-684B-4FD0-A1E6-18FA7A137112}">
      <dsp:nvSpPr>
        <dsp:cNvPr id="0" name=""/>
        <dsp:cNvSpPr/>
      </dsp:nvSpPr>
      <dsp:spPr>
        <a:xfrm>
          <a:off x="1315735" y="373131"/>
          <a:ext cx="721357" cy="721357"/>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0330B4-4ACE-42E1-BB94-0A3722B1EA56}">
      <dsp:nvSpPr>
        <dsp:cNvPr id="0" name=""/>
        <dsp:cNvSpPr/>
      </dsp:nvSpPr>
      <dsp:spPr>
        <a:xfrm>
          <a:off x="955056" y="502975"/>
          <a:ext cx="1442714" cy="461668"/>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err="1">
              <a:latin typeface="Arial Black" panose="020B0A04020102020204" pitchFamily="34" charset="0"/>
            </a:rPr>
            <a:t>Economic</a:t>
          </a:r>
          <a:r>
            <a:rPr lang="fr-FR" sz="1400" b="1" kern="1200" dirty="0">
              <a:latin typeface="Arial Black" panose="020B0A04020102020204" pitchFamily="34" charset="0"/>
            </a:rPr>
            <a:t> structure</a:t>
          </a:r>
        </a:p>
      </dsp:txBody>
      <dsp:txXfrm>
        <a:off x="955056" y="502975"/>
        <a:ext cx="1442714" cy="461668"/>
      </dsp:txXfrm>
    </dsp:sp>
    <dsp:sp modelId="{A40FDF9A-B464-498F-90B9-52D849704036}">
      <dsp:nvSpPr>
        <dsp:cNvPr id="0" name=""/>
        <dsp:cNvSpPr/>
      </dsp:nvSpPr>
      <dsp:spPr>
        <a:xfrm>
          <a:off x="361242" y="1397458"/>
          <a:ext cx="721357" cy="721357"/>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F673DF-FE08-4952-998B-983B418FB587}">
      <dsp:nvSpPr>
        <dsp:cNvPr id="0" name=""/>
        <dsp:cNvSpPr/>
      </dsp:nvSpPr>
      <dsp:spPr>
        <a:xfrm>
          <a:off x="361242" y="1397458"/>
          <a:ext cx="721357" cy="721357"/>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5F77BC-1447-46D0-B75B-68F2C75B6A76}">
      <dsp:nvSpPr>
        <dsp:cNvPr id="0" name=""/>
        <dsp:cNvSpPr/>
      </dsp:nvSpPr>
      <dsp:spPr>
        <a:xfrm>
          <a:off x="563" y="1527302"/>
          <a:ext cx="1442714" cy="461668"/>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b="1" kern="1200" dirty="0">
              <a:solidFill>
                <a:schemeClr val="accent6">
                  <a:lumMod val="75000"/>
                </a:schemeClr>
              </a:solidFill>
              <a:latin typeface="Arial Black" panose="020B0A04020102020204" pitchFamily="34" charset="0"/>
            </a:rPr>
            <a:t>Energy - Engineering</a:t>
          </a:r>
        </a:p>
      </dsp:txBody>
      <dsp:txXfrm>
        <a:off x="563" y="1527302"/>
        <a:ext cx="1442714" cy="461668"/>
      </dsp:txXfrm>
    </dsp:sp>
    <dsp:sp modelId="{6D5D714B-AF15-4120-AACC-EB5B9CD5A9C9}">
      <dsp:nvSpPr>
        <dsp:cNvPr id="0" name=""/>
        <dsp:cNvSpPr/>
      </dsp:nvSpPr>
      <dsp:spPr>
        <a:xfrm>
          <a:off x="2147752" y="1397458"/>
          <a:ext cx="803007" cy="721357"/>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EB78DE-2022-4CA0-B514-C40148FEE1A4}">
      <dsp:nvSpPr>
        <dsp:cNvPr id="0" name=""/>
        <dsp:cNvSpPr/>
      </dsp:nvSpPr>
      <dsp:spPr>
        <a:xfrm>
          <a:off x="2147752" y="1397458"/>
          <a:ext cx="803007" cy="721357"/>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484A8E-EC55-4F8D-8736-98FE502E8A59}">
      <dsp:nvSpPr>
        <dsp:cNvPr id="0" name=""/>
        <dsp:cNvSpPr/>
      </dsp:nvSpPr>
      <dsp:spPr>
        <a:xfrm>
          <a:off x="1746248" y="1527302"/>
          <a:ext cx="1606015" cy="461668"/>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b="1" kern="1200" dirty="0" err="1">
              <a:solidFill>
                <a:srgbClr val="7030A0"/>
              </a:solidFill>
              <a:latin typeface="Arial Black" panose="020B0A04020102020204" pitchFamily="34" charset="0"/>
            </a:rPr>
            <a:t>Other</a:t>
          </a:r>
          <a:r>
            <a:rPr lang="fr-FR" sz="1300" b="1" kern="1200" dirty="0">
              <a:solidFill>
                <a:srgbClr val="7030A0"/>
              </a:solidFill>
              <a:latin typeface="Arial Black" panose="020B0A04020102020204" pitchFamily="34" charset="0"/>
            </a:rPr>
            <a:t> </a:t>
          </a:r>
          <a:r>
            <a:rPr lang="fr-FR" sz="1300" b="1" kern="1200" dirty="0" err="1">
              <a:solidFill>
                <a:srgbClr val="7030A0"/>
              </a:solidFill>
              <a:latin typeface="Arial Black" panose="020B0A04020102020204" pitchFamily="34" charset="0"/>
            </a:rPr>
            <a:t>Economic</a:t>
          </a:r>
          <a:r>
            <a:rPr lang="fr-FR" sz="1300" b="1" kern="1200" dirty="0">
              <a:solidFill>
                <a:srgbClr val="7030A0"/>
              </a:solidFill>
              <a:latin typeface="Arial Black" panose="020B0A04020102020204" pitchFamily="34" charset="0"/>
            </a:rPr>
            <a:t> </a:t>
          </a:r>
          <a:r>
            <a:rPr lang="fr-FR" sz="1300" b="1" kern="1200" dirty="0" err="1">
              <a:solidFill>
                <a:srgbClr val="7030A0"/>
              </a:solidFill>
              <a:latin typeface="Arial Black" panose="020B0A04020102020204" pitchFamily="34" charset="0"/>
            </a:rPr>
            <a:t>sectors</a:t>
          </a:r>
          <a:endParaRPr lang="fr-FR" sz="1300" b="1" kern="1200" dirty="0">
            <a:solidFill>
              <a:srgbClr val="7030A0"/>
            </a:solidFill>
            <a:latin typeface="Arial Black" panose="020B0A04020102020204" pitchFamily="34" charset="0"/>
          </a:endParaRPr>
        </a:p>
      </dsp:txBody>
      <dsp:txXfrm>
        <a:off x="1746248" y="1527302"/>
        <a:ext cx="1606015" cy="4616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73594-FB77-4F25-B8BA-8908F46BEFEE}">
      <dsp:nvSpPr>
        <dsp:cNvPr id="0" name=""/>
        <dsp:cNvSpPr/>
      </dsp:nvSpPr>
      <dsp:spPr>
        <a:xfrm>
          <a:off x="1622630" y="1226720"/>
          <a:ext cx="1042366" cy="217961"/>
        </a:xfrm>
        <a:custGeom>
          <a:avLst/>
          <a:gdLst/>
          <a:ahLst/>
          <a:cxnLst/>
          <a:rect l="0" t="0" r="0" b="0"/>
          <a:pathLst>
            <a:path>
              <a:moveTo>
                <a:pt x="0" y="0"/>
              </a:moveTo>
              <a:lnTo>
                <a:pt x="0" y="108980"/>
              </a:lnTo>
              <a:lnTo>
                <a:pt x="1042366" y="108980"/>
              </a:lnTo>
              <a:lnTo>
                <a:pt x="1042366" y="217961"/>
              </a:lnTo>
            </a:path>
          </a:pathLst>
        </a:custGeom>
        <a:noFill/>
        <a:ln w="28575" cap="flat" cmpd="sng" algn="in">
          <a:solidFill>
            <a:schemeClr val="accent4"/>
          </a:solidFill>
          <a:prstDash val="solid"/>
        </a:ln>
        <a:effectLst/>
      </dsp:spPr>
      <dsp:style>
        <a:lnRef idx="1">
          <a:schemeClr val="accent4"/>
        </a:lnRef>
        <a:fillRef idx="0">
          <a:schemeClr val="accent4"/>
        </a:fillRef>
        <a:effectRef idx="0">
          <a:schemeClr val="accent4"/>
        </a:effectRef>
        <a:fontRef idx="minor">
          <a:schemeClr val="tx1"/>
        </a:fontRef>
      </dsp:style>
    </dsp:sp>
    <dsp:sp modelId="{1AF58CA4-08C5-4E26-B0DB-51FCAD94EDD3}">
      <dsp:nvSpPr>
        <dsp:cNvPr id="0" name=""/>
        <dsp:cNvSpPr/>
      </dsp:nvSpPr>
      <dsp:spPr>
        <a:xfrm>
          <a:off x="935952" y="1226720"/>
          <a:ext cx="686678" cy="258160"/>
        </a:xfrm>
        <a:custGeom>
          <a:avLst/>
          <a:gdLst/>
          <a:ahLst/>
          <a:cxnLst/>
          <a:rect l="0" t="0" r="0" b="0"/>
          <a:pathLst>
            <a:path>
              <a:moveTo>
                <a:pt x="686678" y="0"/>
              </a:moveTo>
              <a:lnTo>
                <a:pt x="686678" y="149179"/>
              </a:lnTo>
              <a:lnTo>
                <a:pt x="0" y="149179"/>
              </a:lnTo>
              <a:lnTo>
                <a:pt x="0" y="258160"/>
              </a:lnTo>
            </a:path>
          </a:pathLst>
        </a:custGeom>
        <a:noFill/>
        <a:ln w="28575" cap="flat" cmpd="sng" algn="in">
          <a:solidFill>
            <a:schemeClr val="accent6"/>
          </a:solidFill>
          <a:prstDash val="solid"/>
        </a:ln>
        <a:effectLst/>
      </dsp:spPr>
      <dsp:style>
        <a:lnRef idx="1">
          <a:schemeClr val="accent6"/>
        </a:lnRef>
        <a:fillRef idx="0">
          <a:schemeClr val="accent6"/>
        </a:fillRef>
        <a:effectRef idx="0">
          <a:schemeClr val="accent6"/>
        </a:effectRef>
        <a:fontRef idx="minor">
          <a:schemeClr val="tx1"/>
        </a:fontRef>
      </dsp:style>
    </dsp:sp>
    <dsp:sp modelId="{3A9AFC72-8BA6-4AD9-AE14-627AF71D55BB}">
      <dsp:nvSpPr>
        <dsp:cNvPr id="0" name=""/>
        <dsp:cNvSpPr/>
      </dsp:nvSpPr>
      <dsp:spPr>
        <a:xfrm>
          <a:off x="935760" y="528308"/>
          <a:ext cx="1373740" cy="698411"/>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389CEF-684B-4FD0-A1E6-18FA7A137112}">
      <dsp:nvSpPr>
        <dsp:cNvPr id="0" name=""/>
        <dsp:cNvSpPr/>
      </dsp:nvSpPr>
      <dsp:spPr>
        <a:xfrm>
          <a:off x="935760" y="528308"/>
          <a:ext cx="1373740" cy="698411"/>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0330B4-4ACE-42E1-BB94-0A3722B1EA56}">
      <dsp:nvSpPr>
        <dsp:cNvPr id="0" name=""/>
        <dsp:cNvSpPr/>
      </dsp:nvSpPr>
      <dsp:spPr>
        <a:xfrm>
          <a:off x="248890" y="654022"/>
          <a:ext cx="2747481" cy="446983"/>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b="1" kern="1200" dirty="0">
              <a:latin typeface="Arial Black" panose="020B0A04020102020204" pitchFamily="34" charset="0"/>
            </a:rPr>
            <a:t>Professional and Social Networks</a:t>
          </a:r>
        </a:p>
      </dsp:txBody>
      <dsp:txXfrm>
        <a:off x="248890" y="654022"/>
        <a:ext cx="2747481" cy="446983"/>
      </dsp:txXfrm>
    </dsp:sp>
    <dsp:sp modelId="{A40FDF9A-B464-498F-90B9-52D849704036}">
      <dsp:nvSpPr>
        <dsp:cNvPr id="0" name=""/>
        <dsp:cNvSpPr/>
      </dsp:nvSpPr>
      <dsp:spPr>
        <a:xfrm>
          <a:off x="469260" y="1484881"/>
          <a:ext cx="933385" cy="420910"/>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F673DF-FE08-4952-998B-983B418FB587}">
      <dsp:nvSpPr>
        <dsp:cNvPr id="0" name=""/>
        <dsp:cNvSpPr/>
      </dsp:nvSpPr>
      <dsp:spPr>
        <a:xfrm>
          <a:off x="469260" y="1484881"/>
          <a:ext cx="933385" cy="420910"/>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5F77BC-1447-46D0-B75B-68F2C75B6A76}">
      <dsp:nvSpPr>
        <dsp:cNvPr id="0" name=""/>
        <dsp:cNvSpPr/>
      </dsp:nvSpPr>
      <dsp:spPr>
        <a:xfrm>
          <a:off x="2567" y="1560645"/>
          <a:ext cx="1866770" cy="269382"/>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a:solidFill>
                <a:schemeClr val="accent6">
                  <a:lumMod val="75000"/>
                </a:schemeClr>
              </a:solidFill>
              <a:latin typeface="Arial Black" panose="020B0A04020102020204" pitchFamily="34" charset="0"/>
            </a:rPr>
            <a:t>Communication</a:t>
          </a:r>
        </a:p>
      </dsp:txBody>
      <dsp:txXfrm>
        <a:off x="2567" y="1560645"/>
        <a:ext cx="1866770" cy="269382"/>
      </dsp:txXfrm>
    </dsp:sp>
    <dsp:sp modelId="{6D5D714B-AF15-4120-AACC-EB5B9CD5A9C9}">
      <dsp:nvSpPr>
        <dsp:cNvPr id="0" name=""/>
        <dsp:cNvSpPr/>
      </dsp:nvSpPr>
      <dsp:spPr>
        <a:xfrm>
          <a:off x="2376148" y="1444682"/>
          <a:ext cx="577697" cy="518956"/>
        </a:xfrm>
        <a:prstGeom prst="arc">
          <a:avLst>
            <a:gd name="adj1" fmla="val 13200000"/>
            <a:gd name="adj2" fmla="val 192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EB78DE-2022-4CA0-B514-C40148FEE1A4}">
      <dsp:nvSpPr>
        <dsp:cNvPr id="0" name=""/>
        <dsp:cNvSpPr/>
      </dsp:nvSpPr>
      <dsp:spPr>
        <a:xfrm>
          <a:off x="2376148" y="1444682"/>
          <a:ext cx="577697" cy="518956"/>
        </a:xfrm>
        <a:prstGeom prst="arc">
          <a:avLst>
            <a:gd name="adj1" fmla="val 2400000"/>
            <a:gd name="adj2" fmla="val 8400000"/>
          </a:avLst>
        </a:prstGeom>
        <a:noFill/>
        <a:ln w="6350" cap="flat" cmpd="sng" algn="in">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484A8E-EC55-4F8D-8736-98FE502E8A59}">
      <dsp:nvSpPr>
        <dsp:cNvPr id="0" name=""/>
        <dsp:cNvSpPr/>
      </dsp:nvSpPr>
      <dsp:spPr>
        <a:xfrm>
          <a:off x="2087299" y="1538094"/>
          <a:ext cx="1155394" cy="332132"/>
        </a:xfrm>
        <a:prstGeom prst="rect">
          <a:avLst/>
        </a:prstGeom>
        <a:noFill/>
        <a:ln w="6350" cap="flat" cmpd="sng" algn="in">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kern="1200" dirty="0">
              <a:solidFill>
                <a:srgbClr val="7030A0"/>
              </a:solidFill>
              <a:latin typeface="Arial Black" panose="020B0A04020102020204" pitchFamily="34" charset="0"/>
            </a:rPr>
            <a:t>Leisure</a:t>
          </a:r>
        </a:p>
      </dsp:txBody>
      <dsp:txXfrm>
        <a:off x="2087299" y="1538094"/>
        <a:ext cx="1155394" cy="3321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503C1-F05A-4564-989A-54B0AEF9613E}">
      <dsp:nvSpPr>
        <dsp:cNvPr id="0" name=""/>
        <dsp:cNvSpPr/>
      </dsp:nvSpPr>
      <dsp:spPr>
        <a:xfrm rot="16200000">
          <a:off x="-2187598" y="2229496"/>
          <a:ext cx="5669069" cy="1239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4507" bIns="0" numCol="1" spcCol="1270" anchor="t" anchorCtr="0">
          <a:noAutofit/>
        </a:bodyPr>
        <a:lstStyle/>
        <a:p>
          <a:pPr lvl="0" algn="ctr" defTabSz="1244600">
            <a:lnSpc>
              <a:spcPct val="90000"/>
            </a:lnSpc>
            <a:spcBef>
              <a:spcPct val="0"/>
            </a:spcBef>
            <a:spcAft>
              <a:spcPct val="35000"/>
            </a:spcAft>
          </a:pPr>
          <a:r>
            <a:rPr lang="fr-FR" sz="2800" b="1" kern="1200" dirty="0" err="1"/>
            <a:t>Actual</a:t>
          </a:r>
          <a:r>
            <a:rPr lang="fr-FR" sz="2800" b="1" kern="1200" dirty="0"/>
            <a:t> </a:t>
          </a:r>
          <a:r>
            <a:rPr lang="fr-FR" sz="2800" b="1" kern="1200" dirty="0" err="1"/>
            <a:t>functional</a:t>
          </a:r>
          <a:r>
            <a:rPr lang="fr-FR" sz="2800" b="1" kern="1200" dirty="0"/>
            <a:t> classification (</a:t>
          </a:r>
          <a:r>
            <a:rPr lang="fr-FR" sz="2800" b="1" kern="1200" dirty="0" err="1"/>
            <a:t>classic</a:t>
          </a:r>
          <a:r>
            <a:rPr lang="fr-FR" sz="2800" b="1" kern="1200" dirty="0"/>
            <a:t>)</a:t>
          </a:r>
          <a:endParaRPr lang="fr-FR" sz="2400" b="1" kern="1200" dirty="0"/>
        </a:p>
      </dsp:txBody>
      <dsp:txXfrm>
        <a:off x="-2187598" y="2229496"/>
        <a:ext cx="5669069" cy="1239811"/>
      </dsp:txXfrm>
    </dsp:sp>
    <dsp:sp modelId="{2878F36C-8E86-4643-8851-280F30658238}">
      <dsp:nvSpPr>
        <dsp:cNvPr id="0" name=""/>
        <dsp:cNvSpPr/>
      </dsp:nvSpPr>
      <dsp:spPr>
        <a:xfrm>
          <a:off x="1340621" y="0"/>
          <a:ext cx="4172227" cy="5689171"/>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694507" rIns="199136" bIns="199136" numCol="1" spcCol="1270" anchor="ctr" anchorCtr="0">
          <a:noAutofit/>
        </a:bodyPr>
        <a:lstStyle/>
        <a:p>
          <a:pPr marL="285750" lvl="1" indent="0" algn="l" defTabSz="1244600">
            <a:lnSpc>
              <a:spcPct val="90000"/>
            </a:lnSpc>
            <a:spcBef>
              <a:spcPct val="0"/>
            </a:spcBef>
            <a:spcAft>
              <a:spcPct val="15000"/>
            </a:spcAft>
            <a:buFont typeface="Wingdings" panose="05000000000000000000" pitchFamily="2" charset="2"/>
            <a:buChar char="••"/>
          </a:pPr>
          <a:r>
            <a:rPr lang="fr-FR" sz="2800" b="1" kern="1200" dirty="0" err="1"/>
            <a:t>Democratie</a:t>
          </a:r>
          <a:r>
            <a:rPr lang="fr-FR" sz="2800" b="1" kern="1200" dirty="0"/>
            <a:t> and </a:t>
          </a:r>
          <a:r>
            <a:rPr lang="fr-FR" sz="2800" b="1" kern="1200" dirty="0" err="1"/>
            <a:t>Governance</a:t>
          </a:r>
          <a:endParaRPr lang="fr-FR" sz="2800" b="1" kern="1200" dirty="0"/>
        </a:p>
        <a:p>
          <a:pPr marL="285750" lvl="1" indent="0" algn="l" defTabSz="1244600">
            <a:lnSpc>
              <a:spcPct val="90000"/>
            </a:lnSpc>
            <a:spcBef>
              <a:spcPct val="0"/>
            </a:spcBef>
            <a:spcAft>
              <a:spcPct val="15000"/>
            </a:spcAft>
            <a:buFont typeface="Wingdings" panose="05000000000000000000" pitchFamily="2" charset="2"/>
            <a:buChar char="••"/>
          </a:pPr>
          <a:r>
            <a:rPr lang="fr-FR" sz="2800" b="1" kern="1200" dirty="0" err="1"/>
            <a:t>Peace</a:t>
          </a:r>
          <a:r>
            <a:rPr lang="fr-FR" sz="2800" b="1" kern="1200" dirty="0"/>
            <a:t>, Security and Social </a:t>
          </a:r>
          <a:r>
            <a:rPr lang="fr-FR" sz="2800" b="1" kern="1200" dirty="0" err="1"/>
            <a:t>cohesion</a:t>
          </a:r>
          <a:r>
            <a:rPr lang="fr-FR" sz="2800" b="1" kern="1200" dirty="0"/>
            <a:t> </a:t>
          </a:r>
        </a:p>
        <a:p>
          <a:pPr marL="342900" lvl="1" indent="-342900" algn="l" defTabSz="1244600">
            <a:lnSpc>
              <a:spcPct val="90000"/>
            </a:lnSpc>
            <a:spcBef>
              <a:spcPct val="0"/>
            </a:spcBef>
            <a:spcAft>
              <a:spcPct val="15000"/>
            </a:spcAft>
            <a:buFont typeface="Wingdings" panose="05000000000000000000" pitchFamily="2" charset="2"/>
            <a:buChar char="••"/>
          </a:pPr>
          <a:r>
            <a:rPr lang="fr-FR" sz="2800" b="1" kern="1200" dirty="0"/>
            <a:t>Inclusive </a:t>
          </a:r>
          <a:r>
            <a:rPr lang="fr-FR" sz="2800" b="1" kern="1200" dirty="0" err="1"/>
            <a:t>Growth</a:t>
          </a:r>
          <a:r>
            <a:rPr lang="fr-FR" sz="2800" b="1" kern="1200" dirty="0"/>
            <a:t> and </a:t>
          </a:r>
          <a:r>
            <a:rPr lang="fr-FR" sz="2800" b="1" kern="1200" dirty="0" err="1"/>
            <a:t>Economic</a:t>
          </a:r>
          <a:r>
            <a:rPr lang="fr-FR" sz="2800" b="1" kern="1200" dirty="0"/>
            <a:t> Transformation </a:t>
          </a:r>
        </a:p>
        <a:p>
          <a:pPr marL="228600" lvl="1" indent="0" algn="l" defTabSz="1244600">
            <a:lnSpc>
              <a:spcPct val="90000"/>
            </a:lnSpc>
            <a:spcBef>
              <a:spcPct val="0"/>
            </a:spcBef>
            <a:spcAft>
              <a:spcPct val="15000"/>
            </a:spcAft>
            <a:buFont typeface="Wingdings" panose="05000000000000000000" pitchFamily="2" charset="2"/>
            <a:buChar char="••"/>
          </a:pPr>
          <a:r>
            <a:rPr lang="fr-FR" sz="2800" b="1" kern="1200" dirty="0" err="1"/>
            <a:t>Environment</a:t>
          </a:r>
          <a:r>
            <a:rPr lang="fr-FR" sz="2800" b="1" kern="1200" dirty="0"/>
            <a:t> and </a:t>
          </a:r>
          <a:r>
            <a:rPr lang="fr-FR" sz="2800" b="1" kern="1200" dirty="0" err="1"/>
            <a:t>Climatic</a:t>
          </a:r>
          <a:r>
            <a:rPr lang="fr-FR" sz="2800" b="1" kern="1200" dirty="0"/>
            <a:t> changes</a:t>
          </a:r>
          <a:endParaRPr lang="fr-FR" sz="2200" b="1" kern="1200" dirty="0"/>
        </a:p>
        <a:p>
          <a:pPr marL="228600" lvl="1" indent="0" algn="l" defTabSz="1244600">
            <a:lnSpc>
              <a:spcPct val="90000"/>
            </a:lnSpc>
            <a:spcBef>
              <a:spcPct val="0"/>
            </a:spcBef>
            <a:spcAft>
              <a:spcPct val="15000"/>
            </a:spcAft>
            <a:buFont typeface="Wingdings" panose="05000000000000000000" pitchFamily="2" charset="2"/>
            <a:buChar char="••"/>
          </a:pPr>
          <a:r>
            <a:rPr lang="fr-FR" sz="2800" b="1" kern="1200" dirty="0"/>
            <a:t>Human Capital</a:t>
          </a:r>
        </a:p>
      </dsp:txBody>
      <dsp:txXfrm>
        <a:off x="1340621" y="0"/>
        <a:ext cx="4172227" cy="5689171"/>
      </dsp:txXfrm>
    </dsp:sp>
    <dsp:sp modelId="{40DF20FF-541C-4842-8384-647F0F666CBB}">
      <dsp:nvSpPr>
        <dsp:cNvPr id="0" name=""/>
        <dsp:cNvSpPr/>
      </dsp:nvSpPr>
      <dsp:spPr>
        <a:xfrm>
          <a:off x="45787" y="6071"/>
          <a:ext cx="826735" cy="766887"/>
        </a:xfrm>
        <a:prstGeom prst="rect">
          <a:avLst/>
        </a:prstGeom>
        <a:solidFill>
          <a:schemeClr val="dk1">
            <a:tint val="40000"/>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53206F-4CD7-4DD4-BCB1-713E458905C6}">
      <dsp:nvSpPr>
        <dsp:cNvPr id="0" name=""/>
        <dsp:cNvSpPr/>
      </dsp:nvSpPr>
      <dsp:spPr>
        <a:xfrm rot="16200000">
          <a:off x="7872151" y="2325664"/>
          <a:ext cx="5538116" cy="88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4507" bIns="0" numCol="1" spcCol="1270" anchor="ctr" anchorCtr="0">
          <a:noAutofit/>
        </a:bodyPr>
        <a:lstStyle/>
        <a:p>
          <a:pPr lvl="0" algn="ctr" defTabSz="1244600">
            <a:lnSpc>
              <a:spcPct val="90000"/>
            </a:lnSpc>
            <a:spcBef>
              <a:spcPct val="0"/>
            </a:spcBef>
            <a:spcAft>
              <a:spcPct val="35000"/>
            </a:spcAft>
          </a:pPr>
          <a:r>
            <a:rPr lang="fr-FR" sz="2800" b="1" kern="1200" dirty="0"/>
            <a:t>DD sensitive structure classification</a:t>
          </a:r>
        </a:p>
      </dsp:txBody>
      <dsp:txXfrm>
        <a:off x="7872151" y="2325664"/>
        <a:ext cx="5538116" cy="886787"/>
      </dsp:txXfrm>
    </dsp:sp>
    <dsp:sp modelId="{309D5F51-B8FC-4138-9A2E-B5C9D5E484FC}">
      <dsp:nvSpPr>
        <dsp:cNvPr id="0" name=""/>
        <dsp:cNvSpPr/>
      </dsp:nvSpPr>
      <dsp:spPr>
        <a:xfrm>
          <a:off x="5572868" y="10672"/>
          <a:ext cx="4569453" cy="5671066"/>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694507" rIns="199136" bIns="199136" numCol="1" spcCol="1270" anchor="t" anchorCtr="0">
          <a:noAutofit/>
        </a:bodyPr>
        <a:lstStyle/>
        <a:p>
          <a:pPr marL="285750" lvl="1" indent="-285750" algn="l" defTabSz="1244600">
            <a:lnSpc>
              <a:spcPct val="90000"/>
            </a:lnSpc>
            <a:spcBef>
              <a:spcPct val="0"/>
            </a:spcBef>
            <a:spcAft>
              <a:spcPct val="15000"/>
            </a:spcAft>
            <a:buChar char="••"/>
          </a:pPr>
          <a:r>
            <a:rPr lang="fr-FR" sz="2800" b="1" kern="1200" dirty="0" err="1"/>
            <a:t>Governance</a:t>
          </a:r>
          <a:endParaRPr lang="fr-FR" sz="2800" b="1" kern="1200" dirty="0"/>
        </a:p>
        <a:p>
          <a:pPr marL="457200" lvl="2" indent="-228600" algn="l" defTabSz="1066800">
            <a:lnSpc>
              <a:spcPct val="90000"/>
            </a:lnSpc>
            <a:spcBef>
              <a:spcPct val="0"/>
            </a:spcBef>
            <a:spcAft>
              <a:spcPct val="15000"/>
            </a:spcAft>
            <a:buChar char="••"/>
          </a:pPr>
          <a:r>
            <a:rPr lang="fr-FR" sz="2400" kern="1200" dirty="0"/>
            <a:t>Institutions</a:t>
          </a:r>
        </a:p>
        <a:p>
          <a:pPr marL="457200" lvl="2" indent="-228600" algn="l" defTabSz="1066800">
            <a:lnSpc>
              <a:spcPct val="90000"/>
            </a:lnSpc>
            <a:spcBef>
              <a:spcPct val="0"/>
            </a:spcBef>
            <a:spcAft>
              <a:spcPct val="15000"/>
            </a:spcAft>
            <a:buChar char="••"/>
          </a:pPr>
          <a:r>
            <a:rPr lang="fr-FR" sz="2400" kern="1200" dirty="0"/>
            <a:t> Security</a:t>
          </a:r>
        </a:p>
        <a:p>
          <a:pPr marL="285750" lvl="1" indent="-285750" algn="l" defTabSz="1244600">
            <a:lnSpc>
              <a:spcPct val="90000"/>
            </a:lnSpc>
            <a:spcBef>
              <a:spcPct val="0"/>
            </a:spcBef>
            <a:spcAft>
              <a:spcPct val="15000"/>
            </a:spcAft>
            <a:buChar char="••"/>
          </a:pPr>
          <a:r>
            <a:rPr lang="fr-FR" sz="2800" b="1" kern="1200" dirty="0" err="1"/>
            <a:t>Economic</a:t>
          </a:r>
          <a:r>
            <a:rPr lang="fr-FR" sz="2800" b="1" kern="1200" dirty="0"/>
            <a:t> structure</a:t>
          </a:r>
        </a:p>
        <a:p>
          <a:pPr marL="457200" lvl="2" indent="-228600" algn="l" defTabSz="1066800">
            <a:lnSpc>
              <a:spcPct val="90000"/>
            </a:lnSpc>
            <a:spcBef>
              <a:spcPct val="0"/>
            </a:spcBef>
            <a:spcAft>
              <a:spcPct val="15000"/>
            </a:spcAft>
            <a:buChar char="••"/>
          </a:pPr>
          <a:r>
            <a:rPr lang="fr-FR" sz="2400" kern="1200" dirty="0"/>
            <a:t>Energy - Engineering</a:t>
          </a:r>
        </a:p>
        <a:p>
          <a:pPr marL="457200" lvl="2" indent="-228600" algn="l" defTabSz="1066800">
            <a:lnSpc>
              <a:spcPct val="90000"/>
            </a:lnSpc>
            <a:spcBef>
              <a:spcPct val="0"/>
            </a:spcBef>
            <a:spcAft>
              <a:spcPct val="15000"/>
            </a:spcAft>
            <a:buChar char="••"/>
          </a:pPr>
          <a:r>
            <a:rPr lang="fr-FR" sz="2400" kern="1200" dirty="0" err="1"/>
            <a:t>Others</a:t>
          </a:r>
          <a:r>
            <a:rPr lang="fr-FR" sz="2400" kern="1200" dirty="0"/>
            <a:t> </a:t>
          </a:r>
          <a:r>
            <a:rPr lang="fr-FR" sz="2400" kern="1200" dirty="0" err="1"/>
            <a:t>economics</a:t>
          </a:r>
          <a:r>
            <a:rPr lang="fr-FR" sz="2400" kern="1200" dirty="0"/>
            <a:t> </a:t>
          </a:r>
          <a:r>
            <a:rPr lang="fr-FR" sz="2400" kern="1200" dirty="0" err="1"/>
            <a:t>sectors</a:t>
          </a:r>
          <a:endParaRPr lang="fr-FR" sz="2400" kern="1200" dirty="0"/>
        </a:p>
        <a:p>
          <a:pPr marL="285750" lvl="1" indent="-285750" algn="l" defTabSz="1244600">
            <a:lnSpc>
              <a:spcPct val="90000"/>
            </a:lnSpc>
            <a:spcBef>
              <a:spcPct val="0"/>
            </a:spcBef>
            <a:spcAft>
              <a:spcPct val="15000"/>
            </a:spcAft>
            <a:buChar char="••"/>
          </a:pPr>
          <a:r>
            <a:rPr lang="fr-FR" sz="2800" b="1" kern="1200" dirty="0"/>
            <a:t>Professional and Social Networks</a:t>
          </a:r>
          <a:endParaRPr lang="fr-FR" sz="2400" b="1" kern="1200" dirty="0"/>
        </a:p>
        <a:p>
          <a:pPr marL="457200" lvl="2" indent="-228600" algn="l" defTabSz="1066800">
            <a:lnSpc>
              <a:spcPct val="90000"/>
            </a:lnSpc>
            <a:spcBef>
              <a:spcPct val="0"/>
            </a:spcBef>
            <a:spcAft>
              <a:spcPct val="15000"/>
            </a:spcAft>
            <a:buChar char="••"/>
          </a:pPr>
          <a:r>
            <a:rPr lang="fr-FR" sz="2400" kern="1200" dirty="0"/>
            <a:t>Communication and Society</a:t>
          </a:r>
        </a:p>
        <a:p>
          <a:pPr marL="457200" lvl="2" indent="-228600" algn="l" defTabSz="1066800">
            <a:lnSpc>
              <a:spcPct val="90000"/>
            </a:lnSpc>
            <a:spcBef>
              <a:spcPct val="0"/>
            </a:spcBef>
            <a:spcAft>
              <a:spcPct val="15000"/>
            </a:spcAft>
            <a:buChar char="••"/>
          </a:pPr>
          <a:r>
            <a:rPr lang="fr-FR" sz="2400" kern="1200" dirty="0"/>
            <a:t>Leisure</a:t>
          </a:r>
        </a:p>
        <a:p>
          <a:pPr marL="285750" lvl="1" indent="-285750" algn="l" defTabSz="1244600">
            <a:lnSpc>
              <a:spcPct val="90000"/>
            </a:lnSpc>
            <a:spcBef>
              <a:spcPct val="0"/>
            </a:spcBef>
            <a:spcAft>
              <a:spcPct val="15000"/>
            </a:spcAft>
            <a:buChar char="••"/>
          </a:pPr>
          <a:r>
            <a:rPr lang="fr-FR" sz="2800" b="1" kern="1200" dirty="0"/>
            <a:t>Human Capital</a:t>
          </a:r>
        </a:p>
        <a:p>
          <a:pPr marL="457200" lvl="2" indent="-228600" algn="l" defTabSz="1066800">
            <a:lnSpc>
              <a:spcPct val="90000"/>
            </a:lnSpc>
            <a:spcBef>
              <a:spcPct val="0"/>
            </a:spcBef>
            <a:spcAft>
              <a:spcPct val="15000"/>
            </a:spcAft>
            <a:buChar char="••"/>
          </a:pPr>
          <a:r>
            <a:rPr lang="fr-FR" sz="2400" kern="1200" dirty="0"/>
            <a:t>Education </a:t>
          </a:r>
        </a:p>
        <a:p>
          <a:pPr marL="457200" lvl="2" indent="-228600" algn="l" defTabSz="1066800">
            <a:lnSpc>
              <a:spcPct val="90000"/>
            </a:lnSpc>
            <a:spcBef>
              <a:spcPct val="0"/>
            </a:spcBef>
            <a:spcAft>
              <a:spcPct val="15000"/>
            </a:spcAft>
            <a:buChar char="••"/>
          </a:pPr>
          <a:r>
            <a:rPr lang="fr-FR" sz="2400" kern="1200" dirty="0" err="1"/>
            <a:t>Health</a:t>
          </a:r>
          <a:endParaRPr lang="fr-FR" sz="2400" kern="1200" dirty="0"/>
        </a:p>
      </dsp:txBody>
      <dsp:txXfrm>
        <a:off x="5572868" y="10672"/>
        <a:ext cx="4569453" cy="5671066"/>
      </dsp:txXfrm>
    </dsp:sp>
    <dsp:sp modelId="{D72D92EE-A6E0-4843-8505-4807A9A09373}">
      <dsp:nvSpPr>
        <dsp:cNvPr id="0" name=""/>
        <dsp:cNvSpPr/>
      </dsp:nvSpPr>
      <dsp:spPr>
        <a:xfrm>
          <a:off x="10209037" y="-4811"/>
          <a:ext cx="830782" cy="759516"/>
        </a:xfrm>
        <a:prstGeom prst="rect">
          <a:avLst/>
        </a:prstGeom>
        <a:solidFill>
          <a:schemeClr val="dk1">
            <a:tint val="40000"/>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2E9C6-943A-4D3D-BA25-5A352952A7B2}" type="datetimeFigureOut">
              <a:rPr lang="fr-FR" smtClean="0"/>
              <a:t>21/07/2020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A6919-6524-4139-9990-CE6ED9BF8455}" type="slidenum">
              <a:rPr lang="fr-FR" smtClean="0"/>
              <a:t>‹N°›</a:t>
            </a:fld>
            <a:endParaRPr lang="fr-FR"/>
          </a:p>
        </p:txBody>
      </p:sp>
    </p:spTree>
    <p:extLst>
      <p:ext uri="{BB962C8B-B14F-4D97-AF65-F5344CB8AC3E}">
        <p14:creationId xmlns:p14="http://schemas.microsoft.com/office/powerpoint/2010/main" val="108393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87A6919-6524-4139-9990-CE6ED9BF8455}" type="slidenum">
              <a:rPr lang="fr-FR" smtClean="0"/>
              <a:t>3</a:t>
            </a:fld>
            <a:endParaRPr lang="fr-FR"/>
          </a:p>
        </p:txBody>
      </p:sp>
    </p:spTree>
    <p:extLst>
      <p:ext uri="{BB962C8B-B14F-4D97-AF65-F5344CB8AC3E}">
        <p14:creationId xmlns:p14="http://schemas.microsoft.com/office/powerpoint/2010/main" val="289525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sz="900" kern="1200" dirty="0">
                <a:solidFill>
                  <a:srgbClr val="FF0000"/>
                </a:solidFill>
                <a:latin typeface="+mn-lt"/>
                <a:ea typeface="+mn-ea"/>
                <a:cs typeface="Times New Roman" panose="02020603050405020304" pitchFamily="18" charset="0"/>
              </a:rPr>
              <a:t>La question centrale est de double : (i) savoir si l’allocation budgétaire est optimale et favorise une croissance économique plus rapide et une amélioration sensible des indicateurs et (ii) déterminer les fonctions pour lesquelles les dépenses produisent plus d’impact sur l’amélioration de l’indice synthétique du dividende démographique. </a:t>
            </a:r>
          </a:p>
          <a:p>
            <a:pPr algn="just"/>
            <a:r>
              <a:rPr lang="fr-FR" sz="900" kern="1200" dirty="0">
                <a:solidFill>
                  <a:srgbClr val="FF0000"/>
                </a:solidFill>
                <a:latin typeface="+mn-lt"/>
                <a:ea typeface="+mn-ea"/>
                <a:cs typeface="Times New Roman" panose="02020603050405020304" pitchFamily="18" charset="0"/>
              </a:rPr>
              <a:t>Sous certaines hypothèses, la structure moyenne obtenue peut être qualifiée d’efficace (mais pas forcément optimale) tout en tenant compte également des priorités nationales, de la situation sécuritaire du pays et des engagements nationaux et internationaux pris par le gouvernement.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900" kern="1200" dirty="0">
                <a:solidFill>
                  <a:srgbClr val="FF0000"/>
                </a:solidFill>
                <a:latin typeface="+mn-lt"/>
                <a:ea typeface="+mn-ea"/>
                <a:cs typeface="Times New Roman" panose="02020603050405020304" pitchFamily="18" charset="0"/>
              </a:rPr>
              <a:t>Si les parts des budgets allouées sont quelques peu différentes, le classement des fonctions en termes de priorité est le même que celui fourni par la structure moyenne calculée. </a:t>
            </a:r>
          </a:p>
        </p:txBody>
      </p:sp>
      <p:sp>
        <p:nvSpPr>
          <p:cNvPr id="4" name="Espace réservé du numéro de diapositive 3"/>
          <p:cNvSpPr>
            <a:spLocks noGrp="1"/>
          </p:cNvSpPr>
          <p:nvPr>
            <p:ph type="sldNum" sz="quarter" idx="10"/>
          </p:nvPr>
        </p:nvSpPr>
        <p:spPr/>
        <p:txBody>
          <a:bodyPr/>
          <a:lstStyle/>
          <a:p>
            <a:fld id="{B87A6919-6524-4139-9990-CE6ED9BF8455}" type="slidenum">
              <a:rPr lang="fr-FR" smtClean="0"/>
              <a:t>11</a:t>
            </a:fld>
            <a:endParaRPr lang="fr-FR"/>
          </a:p>
        </p:txBody>
      </p:sp>
    </p:spTree>
    <p:extLst>
      <p:ext uri="{BB962C8B-B14F-4D97-AF65-F5344CB8AC3E}">
        <p14:creationId xmlns:p14="http://schemas.microsoft.com/office/powerpoint/2010/main" val="32614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tx1"/>
                </a:solidFill>
                <a:latin typeface="+mn-lt"/>
                <a:ea typeface="+mn-ea"/>
                <a:cs typeface="Times New Roman" panose="02020603050405020304" pitchFamily="18" charset="0"/>
              </a:rPr>
              <a:t>Invest more in health, economy / employment and energy functions is more effective to accelerate positive changes in DDMI components. This is investments that promote human capital and productive sectors in the national economy.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tx1"/>
                </a:solidFill>
                <a:latin typeface="+mn-lt"/>
                <a:ea typeface="+mn-ea"/>
                <a:cs typeface="Times New Roman" panose="02020603050405020304" pitchFamily="18" charset="0"/>
              </a:rPr>
              <a:t>The less proportional impact of investments in education function come, probably, from the quality of those investments.</a:t>
            </a:r>
          </a:p>
        </p:txBody>
      </p:sp>
      <p:sp>
        <p:nvSpPr>
          <p:cNvPr id="4" name="Espace réservé du numéro de diapositive 3"/>
          <p:cNvSpPr>
            <a:spLocks noGrp="1"/>
          </p:cNvSpPr>
          <p:nvPr>
            <p:ph type="sldNum" sz="quarter" idx="10"/>
          </p:nvPr>
        </p:nvSpPr>
        <p:spPr/>
        <p:txBody>
          <a:bodyPr/>
          <a:lstStyle/>
          <a:p>
            <a:fld id="{B87A6919-6524-4139-9990-CE6ED9BF8455}" type="slidenum">
              <a:rPr lang="fr-FR" smtClean="0"/>
              <a:t>13</a:t>
            </a:fld>
            <a:endParaRPr lang="fr-FR"/>
          </a:p>
        </p:txBody>
      </p:sp>
    </p:spTree>
    <p:extLst>
      <p:ext uri="{BB962C8B-B14F-4D97-AF65-F5344CB8AC3E}">
        <p14:creationId xmlns:p14="http://schemas.microsoft.com/office/powerpoint/2010/main" val="29127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18" Type="http://schemas.openxmlformats.org/officeDocument/2006/relationships/diagramLayout" Target="../diagrams/layout6.xml"/><Relationship Id="rId3" Type="http://schemas.openxmlformats.org/officeDocument/2006/relationships/diagramLayout" Target="../diagrams/layout3.xml"/><Relationship Id="rId21" Type="http://schemas.microsoft.com/office/2007/relationships/diagramDrawing" Target="../diagrams/drawing6.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diagramData" Target="../diagrams/data6.xml"/><Relationship Id="rId2" Type="http://schemas.openxmlformats.org/officeDocument/2006/relationships/diagramData" Target="../diagrams/data3.xml"/><Relationship Id="rId16" Type="http://schemas.microsoft.com/office/2007/relationships/diagramDrawing" Target="../diagrams/drawing5.xml"/><Relationship Id="rId20" Type="http://schemas.openxmlformats.org/officeDocument/2006/relationships/diagramColors" Target="../diagrams/colors6.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19" Type="http://schemas.openxmlformats.org/officeDocument/2006/relationships/diagramQuickStyle" Target="../diagrams/quickStyle6.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C609AC7-0B94-4699-99A8-57B381CCBEE9}"/>
              </a:ext>
            </a:extLst>
          </p:cNvPr>
          <p:cNvSpPr>
            <a:spLocks noGrp="1"/>
          </p:cNvSpPr>
          <p:nvPr>
            <p:ph type="ctrTitle"/>
          </p:nvPr>
        </p:nvSpPr>
        <p:spPr>
          <a:xfrm>
            <a:off x="1216152" y="1143000"/>
            <a:ext cx="9674352" cy="2002536"/>
          </a:xfrm>
          <a:ln>
            <a:solidFill>
              <a:schemeClr val="tx1"/>
            </a:solidFill>
          </a:ln>
        </p:spPr>
        <p:txBody>
          <a:bodyPr/>
          <a:lstStyle/>
          <a:p>
            <a:r>
              <a:rPr lang="fr-FR" sz="3600" b="1" dirty="0">
                <a:solidFill>
                  <a:schemeClr val="tx1"/>
                </a:solidFill>
                <a:latin typeface="Times New Roman" panose="02020603050405020304" pitchFamily="18" charset="0"/>
                <a:cs typeface="Times New Roman" panose="02020603050405020304" pitchFamily="18" charset="0"/>
              </a:rPr>
              <a:t>BUDGETING SENSITIVE TO DEMOGRAPHIC DIVIDEND</a:t>
            </a:r>
            <a:endParaRPr lang="fr-FR" sz="3600" dirty="0">
              <a:solidFill>
                <a:schemeClr val="tx1"/>
              </a:solidFill>
            </a:endParaRPr>
          </a:p>
        </p:txBody>
      </p:sp>
      <p:sp>
        <p:nvSpPr>
          <p:cNvPr id="3" name="Sous-titre 2">
            <a:extLst>
              <a:ext uri="{FF2B5EF4-FFF2-40B4-BE49-F238E27FC236}">
                <a16:creationId xmlns:a16="http://schemas.microsoft.com/office/drawing/2014/main" xmlns="" id="{A270F122-57B2-46E3-9BEF-4751A73FC0EA}"/>
              </a:ext>
            </a:extLst>
          </p:cNvPr>
          <p:cNvSpPr>
            <a:spLocks noGrp="1"/>
          </p:cNvSpPr>
          <p:nvPr>
            <p:ph type="subTitle" idx="1"/>
          </p:nvPr>
        </p:nvSpPr>
        <p:spPr>
          <a:xfrm>
            <a:off x="4323386" y="3145536"/>
            <a:ext cx="3908322" cy="716362"/>
          </a:xfrm>
        </p:spPr>
        <p:txBody>
          <a:bodyPr>
            <a:normAutofit lnSpcReduction="10000"/>
          </a:bodyPr>
          <a:lstStyle/>
          <a:p>
            <a:r>
              <a:rPr lang="fr-FR" sz="4000" b="1" dirty="0"/>
              <a:t>Mali</a:t>
            </a:r>
          </a:p>
        </p:txBody>
      </p:sp>
      <p:sp>
        <p:nvSpPr>
          <p:cNvPr id="5" name="ZoneTexte 4">
            <a:extLst>
              <a:ext uri="{FF2B5EF4-FFF2-40B4-BE49-F238E27FC236}">
                <a16:creationId xmlns:a16="http://schemas.microsoft.com/office/drawing/2014/main" xmlns="" id="{020AF0E2-72E7-4583-97E2-6A759762F601}"/>
              </a:ext>
            </a:extLst>
          </p:cNvPr>
          <p:cNvSpPr txBox="1"/>
          <p:nvPr/>
        </p:nvSpPr>
        <p:spPr>
          <a:xfrm>
            <a:off x="6982181" y="3868341"/>
            <a:ext cx="3908323" cy="1292662"/>
          </a:xfrm>
          <a:prstGeom prst="rect">
            <a:avLst/>
          </a:prstGeom>
          <a:noFill/>
        </p:spPr>
        <p:txBody>
          <a:bodyPr wrap="square" rtlCol="0">
            <a:spAutoFit/>
          </a:bodyPr>
          <a:lstStyle/>
          <a:p>
            <a:pPr algn="r"/>
            <a:r>
              <a:rPr lang="fr-FR" sz="2400" b="1" dirty="0"/>
              <a:t>Sadou DOUMBO</a:t>
            </a:r>
          </a:p>
          <a:p>
            <a:pPr algn="r"/>
            <a:r>
              <a:rPr lang="fr-FR" b="1" dirty="0" err="1"/>
              <a:t>Director</a:t>
            </a:r>
            <a:r>
              <a:rPr lang="fr-FR" b="1" dirty="0"/>
              <a:t> General – National </a:t>
            </a:r>
            <a:r>
              <a:rPr lang="fr-FR" b="1" dirty="0" err="1"/>
              <a:t>Demographic</a:t>
            </a:r>
            <a:r>
              <a:rPr lang="fr-FR" b="1" dirty="0"/>
              <a:t> </a:t>
            </a:r>
            <a:r>
              <a:rPr lang="fr-FR" b="1" dirty="0" err="1"/>
              <a:t>Dividend</a:t>
            </a:r>
            <a:r>
              <a:rPr lang="fr-FR" b="1" dirty="0"/>
              <a:t> </a:t>
            </a:r>
            <a:r>
              <a:rPr lang="fr-FR" b="1" dirty="0" err="1"/>
              <a:t>Observatory</a:t>
            </a:r>
            <a:r>
              <a:rPr lang="fr-FR" b="1" dirty="0"/>
              <a:t> – Mali </a:t>
            </a:r>
          </a:p>
        </p:txBody>
      </p:sp>
      <p:sp>
        <p:nvSpPr>
          <p:cNvPr id="6" name="ZoneTexte 5">
            <a:extLst>
              <a:ext uri="{FF2B5EF4-FFF2-40B4-BE49-F238E27FC236}">
                <a16:creationId xmlns:a16="http://schemas.microsoft.com/office/drawing/2014/main" xmlns="" id="{50345126-8701-4A30-904E-EA68F11CF7E4}"/>
              </a:ext>
            </a:extLst>
          </p:cNvPr>
          <p:cNvSpPr txBox="1"/>
          <p:nvPr/>
        </p:nvSpPr>
        <p:spPr>
          <a:xfrm>
            <a:off x="1216152" y="3868341"/>
            <a:ext cx="3908323" cy="1015663"/>
          </a:xfrm>
          <a:prstGeom prst="rect">
            <a:avLst/>
          </a:prstGeom>
          <a:noFill/>
        </p:spPr>
        <p:txBody>
          <a:bodyPr wrap="square" rtlCol="0">
            <a:spAutoFit/>
          </a:bodyPr>
          <a:lstStyle/>
          <a:p>
            <a:r>
              <a:rPr lang="fr-FR" sz="2400" b="1" dirty="0"/>
              <a:t>Latif DRAMANI</a:t>
            </a:r>
          </a:p>
          <a:p>
            <a:r>
              <a:rPr lang="fr-FR" b="1" dirty="0" err="1"/>
              <a:t>Coordinator</a:t>
            </a:r>
            <a:r>
              <a:rPr lang="fr-FR" b="1" dirty="0"/>
              <a:t> – Centre de Recherche en Economie Générationnelle </a:t>
            </a:r>
          </a:p>
        </p:txBody>
      </p:sp>
    </p:spTree>
    <p:extLst>
      <p:ext uri="{BB962C8B-B14F-4D97-AF65-F5344CB8AC3E}">
        <p14:creationId xmlns:p14="http://schemas.microsoft.com/office/powerpoint/2010/main" val="3150435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248" y="235528"/>
            <a:ext cx="9826753" cy="587431"/>
          </a:xfrm>
        </p:spPr>
        <p:txBody>
          <a:bodyPr>
            <a:normAutofit/>
          </a:bodyPr>
          <a:lstStyle/>
          <a:p>
            <a:r>
              <a:rPr lang="fr-FR" sz="3600" b="1" dirty="0">
                <a:solidFill>
                  <a:schemeClr val="tx1"/>
                </a:solidFill>
              </a:rPr>
              <a:t>Budget structure</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745043148"/>
              </p:ext>
            </p:extLst>
          </p:nvPr>
        </p:nvGraphicFramePr>
        <p:xfrm>
          <a:off x="841248" y="1221968"/>
          <a:ext cx="11073384" cy="5569158"/>
        </p:xfrm>
        <a:graphic>
          <a:graphicData uri="http://schemas.openxmlformats.org/drawingml/2006/table">
            <a:tbl>
              <a:tblPr>
                <a:tableStyleId>{5C22544A-7EE6-4342-B048-85BDC9FD1C3A}</a:tableStyleId>
              </a:tblPr>
              <a:tblGrid>
                <a:gridCol w="1986164">
                  <a:extLst>
                    <a:ext uri="{9D8B030D-6E8A-4147-A177-3AD203B41FA5}">
                      <a16:colId xmlns:a16="http://schemas.microsoft.com/office/drawing/2014/main" xmlns="" val="20000"/>
                    </a:ext>
                  </a:extLst>
                </a:gridCol>
                <a:gridCol w="1719203">
                  <a:extLst>
                    <a:ext uri="{9D8B030D-6E8A-4147-A177-3AD203B41FA5}">
                      <a16:colId xmlns:a16="http://schemas.microsoft.com/office/drawing/2014/main" xmlns="" val="20001"/>
                    </a:ext>
                  </a:extLst>
                </a:gridCol>
                <a:gridCol w="2349223">
                  <a:extLst>
                    <a:ext uri="{9D8B030D-6E8A-4147-A177-3AD203B41FA5}">
                      <a16:colId xmlns:a16="http://schemas.microsoft.com/office/drawing/2014/main" xmlns="" val="20002"/>
                    </a:ext>
                  </a:extLst>
                </a:gridCol>
                <a:gridCol w="2018197">
                  <a:extLst>
                    <a:ext uri="{9D8B030D-6E8A-4147-A177-3AD203B41FA5}">
                      <a16:colId xmlns:a16="http://schemas.microsoft.com/office/drawing/2014/main" xmlns="" val="20003"/>
                    </a:ext>
                  </a:extLst>
                </a:gridCol>
                <a:gridCol w="1729883">
                  <a:extLst>
                    <a:ext uri="{9D8B030D-6E8A-4147-A177-3AD203B41FA5}">
                      <a16:colId xmlns:a16="http://schemas.microsoft.com/office/drawing/2014/main" xmlns="" val="20004"/>
                    </a:ext>
                  </a:extLst>
                </a:gridCol>
                <a:gridCol w="1270714">
                  <a:extLst>
                    <a:ext uri="{9D8B030D-6E8A-4147-A177-3AD203B41FA5}">
                      <a16:colId xmlns:a16="http://schemas.microsoft.com/office/drawing/2014/main" xmlns="" val="20005"/>
                    </a:ext>
                  </a:extLst>
                </a:gridCol>
              </a:tblGrid>
              <a:tr h="493644">
                <a:tc gridSpan="6">
                  <a:txBody>
                    <a:bodyPr/>
                    <a:lstStyle/>
                    <a:p>
                      <a:pPr algn="ctr" fontAlgn="b"/>
                      <a:r>
                        <a:rPr lang="en-US" sz="2400" b="1" u="none" strike="noStrike" noProof="0">
                          <a:effectLst/>
                        </a:rPr>
                        <a:t>Mean (2008 - 2018) functional budget structure for 2008 - 2018</a:t>
                      </a:r>
                      <a:endParaRPr lang="en-US" sz="2400" b="1" i="0" u="none" strike="noStrike" noProof="0">
                        <a:solidFill>
                          <a:srgbClr val="0066FF"/>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hMerge="1">
                  <a:txBody>
                    <a:bodyPr/>
                    <a:lstStyle/>
                    <a:p>
                      <a:pPr algn="l" fontAlgn="b"/>
                      <a:endParaRPr lang="fr-FR" sz="1200" b="0" i="0"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hMerge="1">
                  <a:txBody>
                    <a:bodyPr/>
                    <a:lstStyle/>
                    <a:p>
                      <a:pPr algn="ctr" fontAlgn="b"/>
                      <a:endParaRPr lang="fr-FR" sz="2400" b="1" i="0" u="none" strike="noStrike" dirty="0">
                        <a:solidFill>
                          <a:srgbClr val="0066FF"/>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662073">
                <a:tc>
                  <a:txBody>
                    <a:bodyPr/>
                    <a:lstStyle/>
                    <a:p>
                      <a:pPr algn="l" fontAlgn="b"/>
                      <a:endParaRPr lang="en-US" sz="16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u="none" strike="noStrike" noProof="0" dirty="0">
                          <a:solidFill>
                            <a:srgbClr val="FF0000"/>
                          </a:solidFill>
                          <a:effectLst/>
                        </a:rPr>
                        <a:t>FONCTIONNEMENT</a:t>
                      </a:r>
                      <a:endParaRPr lang="en-US" sz="1800" b="1" i="0" u="none" strike="noStrike" noProof="0" dirty="0">
                        <a:solidFill>
                          <a:srgbClr val="FF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u="none" strike="noStrike" noProof="0" dirty="0">
                          <a:effectLst/>
                        </a:rPr>
                        <a:t>INVESTMENT</a:t>
                      </a:r>
                      <a:endParaRPr lang="en-US" sz="1800" b="1" i="0" u="none" strike="noStrike" noProof="0"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u="none" strike="noStrike" noProof="0" dirty="0">
                          <a:effectLst/>
                        </a:rPr>
                        <a:t>TRANSFERS &amp; SUBVENTIONS</a:t>
                      </a:r>
                      <a:endParaRPr lang="en-US" sz="1800" b="1" i="0" u="none" strike="noStrike" noProof="0"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1" u="none" strike="noStrike" noProof="0">
                          <a:effectLst/>
                        </a:rPr>
                        <a:t>TOTAL</a:t>
                      </a:r>
                      <a:endParaRPr lang="en-US" sz="20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71923">
                <a:tc rowSpan="2">
                  <a:txBody>
                    <a:bodyPr/>
                    <a:lstStyle/>
                    <a:p>
                      <a:pPr algn="l" fontAlgn="b"/>
                      <a:r>
                        <a:rPr lang="en-US" sz="1800" b="1" i="0" u="none" strike="noStrike" noProof="0" dirty="0">
                          <a:solidFill>
                            <a:srgbClr val="000000"/>
                          </a:solidFill>
                          <a:effectLst/>
                          <a:latin typeface="Calibri" panose="020F0502020204030204" pitchFamily="34" charset="0"/>
                        </a:rPr>
                        <a:t>HUMAN CAPITAL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b"/>
                      <a:r>
                        <a:rPr lang="en-US" sz="1800" b="1" i="0" u="none" strike="noStrike" noProof="0" dirty="0">
                          <a:solidFill>
                            <a:srgbClr val="000000"/>
                          </a:solidFill>
                          <a:effectLst/>
                          <a:latin typeface="Calibri" panose="020F0502020204030204" pitchFamily="34" charset="0"/>
                        </a:rPr>
                        <a:t>Health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u="none" strike="noStrike" noProof="0">
                          <a:effectLst/>
                        </a:rPr>
                        <a:t>2,6%</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u="none" strike="noStrike" noProof="0">
                          <a:effectLst/>
                        </a:rPr>
                        <a:t>1,0%</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u="none" strike="noStrike" noProof="0">
                          <a:effectLst/>
                        </a:rPr>
                        <a:t>1,8%</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5,4%</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0002"/>
                  </a:ext>
                </a:extLst>
              </a:tr>
              <a:tr h="471923">
                <a:tc vMerge="1">
                  <a:txBody>
                    <a:bodyPr/>
                    <a:lstStyle/>
                    <a:p>
                      <a:pPr algn="l" fontAlgn="b"/>
                      <a:endParaRPr lang="fr-FR"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800" b="1" u="none" strike="noStrike" noProof="0" dirty="0">
                          <a:effectLst/>
                        </a:rPr>
                        <a:t>Education</a:t>
                      </a:r>
                      <a:endParaRPr lang="en-US" sz="18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u="none" strike="noStrike" noProof="0">
                          <a:effectLst/>
                        </a:rPr>
                        <a:t>13,9%</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u="none" strike="noStrike" noProof="0">
                          <a:effectLst/>
                        </a:rPr>
                        <a:t>2,0%</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u="none" strike="noStrike" noProof="0">
                          <a:effectLst/>
                        </a:rPr>
                        <a:t>2,3%</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18,2%</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0003"/>
                  </a:ext>
                </a:extLst>
              </a:tr>
              <a:tr h="471923">
                <a:tc rowSpan="2">
                  <a:txBody>
                    <a:bodyPr/>
                    <a:lstStyle/>
                    <a:p>
                      <a:pPr algn="l" fontAlgn="b"/>
                      <a:r>
                        <a:rPr lang="en-US" sz="1800" b="1" i="0" u="none" strike="noStrike" noProof="0" dirty="0">
                          <a:solidFill>
                            <a:srgbClr val="000000"/>
                          </a:solidFill>
                          <a:effectLst/>
                          <a:latin typeface="Calibri" panose="020F0502020204030204" pitchFamily="34" charset="0"/>
                        </a:rPr>
                        <a:t>GOVERNANCE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r>
                        <a:rPr lang="en-US" sz="1800" b="1" u="none" strike="noStrike" noProof="0">
                          <a:effectLst/>
                        </a:rPr>
                        <a:t>Institutions</a:t>
                      </a:r>
                      <a:endParaRPr lang="en-US" sz="18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u="none" strike="noStrike" noProof="0">
                          <a:effectLst/>
                        </a:rPr>
                        <a:t>7,3%</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u="none" strike="noStrike" noProof="0">
                          <a:effectLst/>
                        </a:rPr>
                        <a:t>3,8%</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u="none" strike="noStrike" noProof="0">
                          <a:effectLst/>
                        </a:rPr>
                        <a:t>1,9%</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13,1%</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4"/>
                  </a:ext>
                </a:extLst>
              </a:tr>
              <a:tr h="471923">
                <a:tc vMerge="1">
                  <a:txBody>
                    <a:bodyPr/>
                    <a:lstStyle/>
                    <a:p>
                      <a:pPr algn="l" fontAlgn="b"/>
                      <a:endParaRPr lang="fr-FR"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800" b="1" u="none" strike="noStrike" noProof="0" dirty="0">
                          <a:effectLst/>
                        </a:rPr>
                        <a:t>Security</a:t>
                      </a:r>
                      <a:endParaRPr lang="en-US" sz="18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u="none" strike="noStrike" noProof="0">
                          <a:effectLst/>
                        </a:rPr>
                        <a:t>9,1%</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u="none" strike="noStrike" noProof="0">
                          <a:effectLst/>
                        </a:rPr>
                        <a:t>7,5%</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u="none" strike="noStrike" noProof="0">
                          <a:effectLst/>
                        </a:rPr>
                        <a:t>0,0%</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16,6%</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5"/>
                  </a:ext>
                </a:extLst>
              </a:tr>
              <a:tr h="549478">
                <a:tc rowSpan="2">
                  <a:txBody>
                    <a:bodyPr/>
                    <a:lstStyle/>
                    <a:p>
                      <a:pPr algn="l" fontAlgn="b"/>
                      <a:r>
                        <a:rPr lang="en-US" sz="1800" b="1" i="0" u="none" strike="noStrike" noProof="0" dirty="0">
                          <a:solidFill>
                            <a:srgbClr val="000000"/>
                          </a:solidFill>
                          <a:effectLst/>
                          <a:latin typeface="Calibri" panose="020F0502020204030204" pitchFamily="34" charset="0"/>
                        </a:rPr>
                        <a:t>PROFESSIONAL AND SOCIAL NETWORK</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r>
                        <a:rPr lang="en-US" sz="1800" b="1" u="none" strike="noStrike" noProof="0" dirty="0">
                          <a:effectLst/>
                        </a:rPr>
                        <a:t>Professional network</a:t>
                      </a:r>
                      <a:endParaRPr lang="en-US" sz="18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u="none" strike="noStrike" noProof="0">
                          <a:effectLst/>
                        </a:rPr>
                        <a:t>0,0%</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u="none" strike="noStrike" noProof="0">
                          <a:effectLst/>
                        </a:rPr>
                        <a:t>0,5%</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u="none" strike="noStrike" noProof="0">
                          <a:effectLst/>
                        </a:rPr>
                        <a:t>0,4%</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effectLst/>
                        </a:rPr>
                        <a:t>1,0%</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6"/>
                  </a:ext>
                </a:extLst>
              </a:tr>
              <a:tr h="471923">
                <a:tc vMerge="1">
                  <a:txBody>
                    <a:bodyPr/>
                    <a:lstStyle/>
                    <a:p>
                      <a:pPr algn="l" fontAlgn="b"/>
                      <a:endParaRPr lang="fr-FR"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800" b="1" u="none" strike="noStrike" noProof="0" dirty="0">
                          <a:effectLst/>
                        </a:rPr>
                        <a:t>Social Network</a:t>
                      </a:r>
                      <a:endParaRPr lang="en-US" sz="18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u="none" strike="noStrike" noProof="0">
                          <a:effectLst/>
                        </a:rPr>
                        <a:t>1,0%</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u="none" strike="noStrike" noProof="0">
                          <a:effectLst/>
                        </a:rPr>
                        <a:t>1,0%</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u="none" strike="noStrike" noProof="0">
                          <a:effectLst/>
                        </a:rPr>
                        <a:t>3,1%</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effectLst/>
                        </a:rPr>
                        <a:t>5,1%</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7"/>
                  </a:ext>
                </a:extLst>
              </a:tr>
              <a:tr h="471923">
                <a:tc rowSpan="2">
                  <a:txBody>
                    <a:bodyPr/>
                    <a:lstStyle/>
                    <a:p>
                      <a:pPr algn="l" fontAlgn="b"/>
                      <a:r>
                        <a:rPr lang="en-US" sz="1800" b="1" i="0" u="none" strike="noStrike" noProof="0" dirty="0">
                          <a:solidFill>
                            <a:srgbClr val="000000"/>
                          </a:solidFill>
                          <a:effectLst/>
                          <a:latin typeface="Calibri" panose="020F0502020204030204" pitchFamily="34" charset="0"/>
                        </a:rPr>
                        <a:t>TRANSFORMATION OF ECONOMY</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b"/>
                      <a:r>
                        <a:rPr lang="en-US" sz="1800" b="1" u="none" strike="noStrike" noProof="0" dirty="0">
                          <a:effectLst/>
                        </a:rPr>
                        <a:t>Energy - Engineering</a:t>
                      </a:r>
                      <a:endParaRPr lang="en-US" sz="18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u="none" strike="noStrike" noProof="0">
                          <a:effectLst/>
                        </a:rPr>
                        <a:t>0,8%</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u="none" strike="noStrike" noProof="0">
                          <a:effectLst/>
                        </a:rPr>
                        <a:t>7,9%</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u="none" strike="noStrike" noProof="0">
                          <a:effectLst/>
                        </a:rPr>
                        <a:t>2,2%</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b="1" u="none" strike="noStrike" noProof="0">
                          <a:effectLst/>
                        </a:rPr>
                        <a:t>10,9%</a:t>
                      </a:r>
                      <a:endParaRPr lang="en-US" sz="20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0008"/>
                  </a:ext>
                </a:extLst>
              </a:tr>
              <a:tr h="471923">
                <a:tc vMerge="1">
                  <a:txBody>
                    <a:bodyPr/>
                    <a:lstStyle/>
                    <a:p>
                      <a:pPr algn="l" fontAlgn="b"/>
                      <a:endParaRPr lang="fr-FR"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800" b="1" u="none" strike="noStrike" noProof="0" dirty="0">
                          <a:effectLst/>
                        </a:rPr>
                        <a:t>Economy</a:t>
                      </a:r>
                      <a:endParaRPr lang="en-US" sz="18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u="none" strike="noStrike" noProof="0">
                          <a:effectLst/>
                        </a:rPr>
                        <a:t>7,2%</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u="none" strike="noStrike" noProof="0">
                          <a:effectLst/>
                        </a:rPr>
                        <a:t>16,3%</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u="none" strike="noStrike" noProof="0">
                          <a:effectLst/>
                        </a:rPr>
                        <a:t>6,1%</a:t>
                      </a:r>
                      <a:endParaRPr lang="en-US" sz="2000" b="0"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000" b="1" u="none" strike="noStrike" noProof="0" dirty="0">
                          <a:effectLst/>
                        </a:rPr>
                        <a:t>29,7%</a:t>
                      </a:r>
                      <a:endParaRPr lang="en-US" sz="2000" b="1" i="0" u="none" strike="noStrike" noProof="0"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0009"/>
                  </a:ext>
                </a:extLst>
              </a:tr>
              <a:tr h="471923">
                <a:tc>
                  <a:txBody>
                    <a:bodyPr/>
                    <a:lstStyle/>
                    <a:p>
                      <a:pPr algn="l" fontAlgn="b"/>
                      <a:endParaRPr lang="en-US" sz="1800" b="1" i="0" u="none" strike="noStrike" noProof="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1" u="none" strike="noStrike" noProof="0" dirty="0">
                          <a:solidFill>
                            <a:srgbClr val="0070C0"/>
                          </a:solidFill>
                          <a:effectLst/>
                        </a:rPr>
                        <a:t>Total</a:t>
                      </a:r>
                      <a:endParaRPr lang="en-US" sz="2000" b="1" i="0" u="none" strike="noStrike" noProof="0"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dirty="0">
                          <a:solidFill>
                            <a:srgbClr val="0070C0"/>
                          </a:solidFill>
                          <a:effectLst/>
                        </a:rPr>
                        <a:t>42,0%</a:t>
                      </a:r>
                      <a:endParaRPr lang="en-US" sz="2000" b="1" i="0" u="none" strike="noStrike" noProof="0"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0070C0"/>
                          </a:solidFill>
                          <a:effectLst/>
                        </a:rPr>
                        <a:t>40,1%</a:t>
                      </a:r>
                      <a:endParaRPr lang="en-US" sz="2000" b="1" i="0" u="none" strike="noStrike" noProof="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0070C0"/>
                          </a:solidFill>
                          <a:effectLst/>
                        </a:rPr>
                        <a:t>18,0%</a:t>
                      </a:r>
                      <a:endParaRPr lang="en-US" sz="2000" b="1" i="0" u="none" strike="noStrike" noProof="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dirty="0">
                          <a:solidFill>
                            <a:srgbClr val="0070C0"/>
                          </a:solidFill>
                          <a:effectLst/>
                        </a:rPr>
                        <a:t>100,0%</a:t>
                      </a:r>
                      <a:endParaRPr lang="en-US" sz="2000" b="1" i="0" u="none" strike="noStrike" noProof="0"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4" name="Espace réservé du numéro de diapositive 3"/>
          <p:cNvSpPr>
            <a:spLocks noGrp="1"/>
          </p:cNvSpPr>
          <p:nvPr>
            <p:ph type="sldNum" sz="quarter" idx="12"/>
          </p:nvPr>
        </p:nvSpPr>
        <p:spPr/>
        <p:txBody>
          <a:bodyPr/>
          <a:lstStyle/>
          <a:p>
            <a:fld id="{1A6DEB34-565E-7749-A396-365313201C0E}" type="slidenum">
              <a:rPr lang="fr-FR" smtClean="0">
                <a:solidFill>
                  <a:prstClr val="black">
                    <a:tint val="75000"/>
                  </a:prstClr>
                </a:solidFill>
              </a:rPr>
              <a:pPr/>
              <a:t>10</a:t>
            </a:fld>
            <a:endParaRPr lang="fr-FR">
              <a:solidFill>
                <a:prstClr val="black">
                  <a:tint val="75000"/>
                </a:prstClr>
              </a:solidFill>
            </a:endParaRPr>
          </a:p>
        </p:txBody>
      </p:sp>
      <p:sp>
        <p:nvSpPr>
          <p:cNvPr id="3" name="Ellipse 2">
            <a:extLst>
              <a:ext uri="{FF2B5EF4-FFF2-40B4-BE49-F238E27FC236}">
                <a16:creationId xmlns:a16="http://schemas.microsoft.com/office/drawing/2014/main" xmlns="" id="{F2016C43-9AF9-47B8-97F0-E64FD9E4B8E4}"/>
              </a:ext>
            </a:extLst>
          </p:cNvPr>
          <p:cNvSpPr/>
          <p:nvPr/>
        </p:nvSpPr>
        <p:spPr>
          <a:xfrm>
            <a:off x="5167884" y="6453386"/>
            <a:ext cx="1173480" cy="4046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xmlns="" id="{70E99A05-DF89-4551-9244-089E858D8B70}"/>
              </a:ext>
            </a:extLst>
          </p:cNvPr>
          <p:cNvSpPr/>
          <p:nvPr/>
        </p:nvSpPr>
        <p:spPr>
          <a:xfrm>
            <a:off x="5167884" y="2942122"/>
            <a:ext cx="1173480" cy="4046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xmlns="" id="{99E2A270-1046-4A38-AE31-A2098EF9FE8A}"/>
              </a:ext>
            </a:extLst>
          </p:cNvPr>
          <p:cNvSpPr/>
          <p:nvPr/>
        </p:nvSpPr>
        <p:spPr>
          <a:xfrm>
            <a:off x="7330440" y="3901440"/>
            <a:ext cx="1173480" cy="4487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xmlns="" id="{99E2A270-1046-4A38-AE31-A2098EF9FE8A}"/>
              </a:ext>
            </a:extLst>
          </p:cNvPr>
          <p:cNvSpPr/>
          <p:nvPr/>
        </p:nvSpPr>
        <p:spPr>
          <a:xfrm>
            <a:off x="10668001" y="2478491"/>
            <a:ext cx="1173480" cy="927262"/>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a:extLst>
              <a:ext uri="{FF2B5EF4-FFF2-40B4-BE49-F238E27FC236}">
                <a16:creationId xmlns:a16="http://schemas.microsoft.com/office/drawing/2014/main" xmlns="" id="{99E2A270-1046-4A38-AE31-A2098EF9FE8A}"/>
              </a:ext>
            </a:extLst>
          </p:cNvPr>
          <p:cNvSpPr/>
          <p:nvPr/>
        </p:nvSpPr>
        <p:spPr>
          <a:xfrm>
            <a:off x="10668001" y="3405753"/>
            <a:ext cx="1173480" cy="927262"/>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a:extLst>
              <a:ext uri="{FF2B5EF4-FFF2-40B4-BE49-F238E27FC236}">
                <a16:creationId xmlns:a16="http://schemas.microsoft.com/office/drawing/2014/main" xmlns="" id="{99E2A270-1046-4A38-AE31-A2098EF9FE8A}"/>
              </a:ext>
            </a:extLst>
          </p:cNvPr>
          <p:cNvSpPr/>
          <p:nvPr/>
        </p:nvSpPr>
        <p:spPr>
          <a:xfrm>
            <a:off x="10668001" y="4350198"/>
            <a:ext cx="1173480" cy="927262"/>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xmlns="" id="{99E2A270-1046-4A38-AE31-A2098EF9FE8A}"/>
              </a:ext>
            </a:extLst>
          </p:cNvPr>
          <p:cNvSpPr/>
          <p:nvPr/>
        </p:nvSpPr>
        <p:spPr>
          <a:xfrm>
            <a:off x="10668001" y="5316098"/>
            <a:ext cx="1173480" cy="1137288"/>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46997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06A15AD-AA7C-4196-9C5C-81E07F709980}"/>
              </a:ext>
            </a:extLst>
          </p:cNvPr>
          <p:cNvSpPr>
            <a:spLocks noGrp="1"/>
          </p:cNvSpPr>
          <p:nvPr>
            <p:ph type="title"/>
          </p:nvPr>
        </p:nvSpPr>
        <p:spPr>
          <a:xfrm>
            <a:off x="701040" y="152400"/>
            <a:ext cx="11490960" cy="1021080"/>
          </a:xfrm>
        </p:spPr>
        <p:txBody>
          <a:bodyPr>
            <a:noAutofit/>
          </a:bodyPr>
          <a:lstStyle/>
          <a:p>
            <a:r>
              <a:rPr lang="fr-FR" sz="3600" b="1" dirty="0"/>
              <a:t>2021 budget structure </a:t>
            </a:r>
            <a:r>
              <a:rPr lang="fr-FR" sz="3600" b="1" dirty="0" err="1"/>
              <a:t>analysis</a:t>
            </a:r>
            <a:endParaRPr lang="fr-FR" sz="3600" b="1" dirty="0"/>
          </a:p>
        </p:txBody>
      </p:sp>
      <p:sp>
        <p:nvSpPr>
          <p:cNvPr id="3" name="Espace réservé du contenu 2">
            <a:extLst>
              <a:ext uri="{FF2B5EF4-FFF2-40B4-BE49-F238E27FC236}">
                <a16:creationId xmlns:a16="http://schemas.microsoft.com/office/drawing/2014/main" xmlns="" id="{4C88BD53-CDBF-41F0-BCED-C4FC77D970EE}"/>
              </a:ext>
            </a:extLst>
          </p:cNvPr>
          <p:cNvSpPr>
            <a:spLocks noGrp="1"/>
          </p:cNvSpPr>
          <p:nvPr>
            <p:ph idx="1"/>
          </p:nvPr>
        </p:nvSpPr>
        <p:spPr>
          <a:xfrm>
            <a:off x="701040" y="753035"/>
            <a:ext cx="11323320" cy="6104965"/>
          </a:xfrm>
        </p:spPr>
        <p:txBody>
          <a:bodyPr>
            <a:normAutofit fontScale="92500" lnSpcReduction="10000"/>
          </a:bodyPr>
          <a:lstStyle/>
          <a:p>
            <a:pPr algn="just"/>
            <a:r>
              <a:rPr lang="en-US" sz="2400" dirty="0">
                <a:latin typeface="+mj-lt"/>
                <a:cs typeface="Times New Roman" panose="02020603050405020304" pitchFamily="18" charset="0"/>
              </a:rPr>
              <a:t>Application of the methodology to the 2021 budget project give the structure below, not too far from National development plan budget previsions:</a:t>
            </a:r>
          </a:p>
          <a:p>
            <a:pPr marL="0" indent="0" algn="just">
              <a:buNone/>
            </a:pPr>
            <a:r>
              <a:rPr lang="en-US" sz="2400" dirty="0">
                <a:latin typeface="+mj-lt"/>
                <a:cs typeface="Times New Roman" panose="02020603050405020304" pitchFamily="18" charset="0"/>
              </a:rPr>
              <a:t>	- </a:t>
            </a:r>
            <a:r>
              <a:rPr lang="en-US" sz="2400" b="1" dirty="0">
                <a:solidFill>
                  <a:srgbClr val="002060"/>
                </a:solidFill>
                <a:latin typeface="+mj-lt"/>
                <a:cs typeface="Times New Roman" panose="02020603050405020304" pitchFamily="18" charset="0"/>
              </a:rPr>
              <a:t>Human capital (20,8%) </a:t>
            </a:r>
          </a:p>
          <a:p>
            <a:pPr marL="0" indent="0" algn="just">
              <a:buNone/>
            </a:pPr>
            <a:r>
              <a:rPr lang="en-US" sz="2400" b="1" dirty="0">
                <a:solidFill>
                  <a:srgbClr val="002060"/>
                </a:solidFill>
                <a:latin typeface="+mj-lt"/>
                <a:cs typeface="Times New Roman" panose="02020603050405020304" pitchFamily="18" charset="0"/>
              </a:rPr>
              <a:t>	- Governance (35,7%),</a:t>
            </a:r>
          </a:p>
          <a:p>
            <a:pPr marL="0" indent="0" algn="just">
              <a:buNone/>
            </a:pPr>
            <a:r>
              <a:rPr lang="en-US" sz="2400" b="1" dirty="0">
                <a:solidFill>
                  <a:srgbClr val="002060"/>
                </a:solidFill>
                <a:latin typeface="+mj-lt"/>
                <a:cs typeface="Times New Roman" panose="02020603050405020304" pitchFamily="18" charset="0"/>
              </a:rPr>
              <a:t>	- Professional and social networks (7,8%) </a:t>
            </a:r>
          </a:p>
          <a:p>
            <a:pPr marL="0" indent="0" algn="just">
              <a:buNone/>
            </a:pPr>
            <a:r>
              <a:rPr lang="en-US" sz="2400" b="1" dirty="0">
                <a:solidFill>
                  <a:srgbClr val="002060"/>
                </a:solidFill>
                <a:latin typeface="+mj-lt"/>
                <a:cs typeface="Times New Roman" panose="02020603050405020304" pitchFamily="18" charset="0"/>
              </a:rPr>
              <a:t>	- Transformation of Economic Structure (35,7%).</a:t>
            </a:r>
            <a:r>
              <a:rPr lang="en-US" sz="2400" dirty="0">
                <a:latin typeface="+mj-lt"/>
                <a:cs typeface="Times New Roman" panose="02020603050405020304" pitchFamily="18" charset="0"/>
              </a:rPr>
              <a:t> </a:t>
            </a:r>
          </a:p>
          <a:p>
            <a:pPr algn="just"/>
            <a:r>
              <a:rPr lang="en-US" altLang="fr-FR" sz="2400" dirty="0">
                <a:solidFill>
                  <a:schemeClr val="tx1"/>
                </a:solidFill>
                <a:latin typeface="+mj-lt"/>
                <a:ea typeface="Calibri" panose="020F0502020204030204" pitchFamily="34" charset="0"/>
                <a:cs typeface="Times New Roman" panose="02020603050405020304" pitchFamily="18" charset="0"/>
              </a:rPr>
              <a:t>The proportion of operating expenditure in Education is high. Certainly due to lack of planification in this function; </a:t>
            </a:r>
          </a:p>
          <a:p>
            <a:pPr algn="just"/>
            <a:r>
              <a:rPr lang="en-US" altLang="fr-FR" sz="2400" dirty="0">
                <a:solidFill>
                  <a:schemeClr val="tx1"/>
                </a:solidFill>
                <a:latin typeface="+mj-lt"/>
                <a:ea typeface="Calibri" panose="020F0502020204030204" pitchFamily="34" charset="0"/>
                <a:cs typeface="Times New Roman" panose="02020603050405020304" pitchFamily="18" charset="0"/>
              </a:rPr>
              <a:t>The proportion of operating expenditures in Institutions and security functions are relatively high dans those in Investments. Due to the country situation relative to insecurity and terrorism in the north and </a:t>
            </a:r>
            <a:r>
              <a:rPr lang="en-US" altLang="fr-FR" sz="2400" dirty="0" err="1">
                <a:solidFill>
                  <a:schemeClr val="tx1"/>
                </a:solidFill>
                <a:latin typeface="+mj-lt"/>
                <a:ea typeface="Calibri" panose="020F0502020204030204" pitchFamily="34" charset="0"/>
                <a:cs typeface="Times New Roman" panose="02020603050405020304" pitchFamily="18" charset="0"/>
              </a:rPr>
              <a:t>centre</a:t>
            </a:r>
            <a:r>
              <a:rPr lang="en-US" altLang="fr-FR" sz="2400" dirty="0">
                <a:solidFill>
                  <a:schemeClr val="tx1"/>
                </a:solidFill>
                <a:latin typeface="+mj-lt"/>
                <a:ea typeface="Calibri" panose="020F0502020204030204" pitchFamily="34" charset="0"/>
                <a:cs typeface="Times New Roman" panose="02020603050405020304" pitchFamily="18" charset="0"/>
              </a:rPr>
              <a:t> regions;</a:t>
            </a:r>
            <a:endParaRPr lang="en-US" altLang="fr-FR" sz="2400" dirty="0">
              <a:solidFill>
                <a:schemeClr val="tx1"/>
              </a:solidFill>
              <a:latin typeface="+mj-lt"/>
              <a:cs typeface="Times New Roman" panose="02020603050405020304" pitchFamily="18" charset="0"/>
            </a:endParaRPr>
          </a:p>
          <a:p>
            <a:pPr algn="just"/>
            <a:r>
              <a:rPr lang="en-US" altLang="fr-FR" sz="2400" dirty="0">
                <a:solidFill>
                  <a:schemeClr val="tx1"/>
                </a:solidFill>
                <a:latin typeface="+mj-lt"/>
                <a:ea typeface="Calibri" panose="020F0502020204030204" pitchFamily="34" charset="0"/>
                <a:cs typeface="Times New Roman" panose="02020603050405020304" pitchFamily="18" charset="0"/>
              </a:rPr>
              <a:t>Increase in social and professional / employees demand will increase operating public expenditures in a context of lack of resources and affect the realization of development objectives </a:t>
            </a:r>
          </a:p>
          <a:p>
            <a:pPr algn="just"/>
            <a:r>
              <a:rPr lang="en-US" altLang="fr-FR" sz="2400" dirty="0">
                <a:solidFill>
                  <a:schemeClr val="tx1"/>
                </a:solidFill>
                <a:latin typeface="+mj-lt"/>
                <a:cs typeface="Times New Roman" panose="02020603050405020304" pitchFamily="18" charset="0"/>
              </a:rPr>
              <a:t>Note there are some constraints: application of the Accord of Alger for Peace and national reconciliation will mobilize a large part of national budget including in Institutions, WAEMU convergence criteria, …</a:t>
            </a:r>
          </a:p>
        </p:txBody>
      </p:sp>
    </p:spTree>
    <p:extLst>
      <p:ext uri="{BB962C8B-B14F-4D97-AF65-F5344CB8AC3E}">
        <p14:creationId xmlns:p14="http://schemas.microsoft.com/office/powerpoint/2010/main" val="568610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6383" y="61748"/>
            <a:ext cx="9881617" cy="461666"/>
          </a:xfrm>
        </p:spPr>
        <p:txBody>
          <a:bodyPr>
            <a:normAutofit fontScale="90000"/>
          </a:bodyPr>
          <a:lstStyle/>
          <a:p>
            <a:r>
              <a:rPr lang="fr-FR" sz="3600" b="1" dirty="0" err="1">
                <a:solidFill>
                  <a:schemeClr val="tx1"/>
                </a:solidFill>
              </a:rPr>
              <a:t>Determined</a:t>
            </a:r>
            <a:r>
              <a:rPr lang="fr-FR" sz="3600" b="1" dirty="0">
                <a:solidFill>
                  <a:schemeClr val="tx1"/>
                </a:solidFill>
              </a:rPr>
              <a:t> </a:t>
            </a:r>
            <a:r>
              <a:rPr lang="fr-FR" sz="3600" b="1" dirty="0" err="1">
                <a:solidFill>
                  <a:schemeClr val="tx1"/>
                </a:solidFill>
              </a:rPr>
              <a:t>elasticity</a:t>
            </a:r>
            <a:r>
              <a:rPr lang="fr-FR" sz="3600" b="1" dirty="0">
                <a:solidFill>
                  <a:schemeClr val="tx1"/>
                </a:solidFill>
              </a:rPr>
              <a:t> budget for BSDD </a:t>
            </a:r>
            <a:r>
              <a:rPr lang="fr-FR" sz="3600" b="1" dirty="0" err="1">
                <a:solidFill>
                  <a:schemeClr val="tx1"/>
                </a:solidFill>
              </a:rPr>
              <a:t>functions</a:t>
            </a:r>
            <a:endParaRPr lang="fr-FR" sz="3600" b="1" dirty="0">
              <a:solidFill>
                <a:schemeClr val="tx1"/>
              </a:solidFill>
            </a:endParaRPr>
          </a:p>
        </p:txBody>
      </p:sp>
      <p:sp>
        <p:nvSpPr>
          <p:cNvPr id="5" name="Rectangle 4"/>
          <p:cNvSpPr/>
          <p:nvPr/>
        </p:nvSpPr>
        <p:spPr>
          <a:xfrm>
            <a:off x="973395" y="900792"/>
            <a:ext cx="10794934" cy="954107"/>
          </a:xfrm>
          <a:prstGeom prst="rect">
            <a:avLst/>
          </a:prstGeom>
          <a:solidFill>
            <a:schemeClr val="accent5">
              <a:lumMod val="20000"/>
              <a:lumOff val="80000"/>
            </a:schemeClr>
          </a:solidFill>
          <a:ln>
            <a:solidFill>
              <a:schemeClr val="accent5">
                <a:lumMod val="20000"/>
                <a:lumOff val="80000"/>
              </a:schemeClr>
            </a:solidFill>
          </a:ln>
        </p:spPr>
        <p:txBody>
          <a:bodyPr wrap="square">
            <a:spAutoFit/>
          </a:bodyPr>
          <a:lstStyle/>
          <a:p>
            <a:pPr algn="ctr"/>
            <a:r>
              <a:rPr lang="fr-FR" sz="2800" b="1" dirty="0">
                <a:solidFill>
                  <a:srgbClr val="002060"/>
                </a:solidFill>
              </a:rPr>
              <a:t>Change in </a:t>
            </a:r>
            <a:r>
              <a:rPr lang="fr-FR" sz="2800" b="1" i="1" dirty="0" err="1">
                <a:solidFill>
                  <a:srgbClr val="002060"/>
                </a:solidFill>
              </a:rPr>
              <a:t>DDMI</a:t>
            </a:r>
            <a:r>
              <a:rPr lang="fr-FR" sz="2800" b="1" i="1" baseline="-25000" dirty="0" err="1">
                <a:solidFill>
                  <a:srgbClr val="002060"/>
                </a:solidFill>
              </a:rPr>
              <a:t>j</a:t>
            </a:r>
            <a:r>
              <a:rPr lang="fr-FR" sz="2800" b="1" dirty="0">
                <a:solidFill>
                  <a:srgbClr val="002060"/>
                </a:solidFill>
              </a:rPr>
              <a:t> index due to an </a:t>
            </a:r>
            <a:r>
              <a:rPr lang="fr-FR" sz="2800" b="1" dirty="0" err="1">
                <a:solidFill>
                  <a:srgbClr val="002060"/>
                </a:solidFill>
              </a:rPr>
              <a:t>increase</a:t>
            </a:r>
            <a:r>
              <a:rPr lang="fr-FR" sz="2800" b="1" dirty="0">
                <a:solidFill>
                  <a:srgbClr val="002060"/>
                </a:solidFill>
              </a:rPr>
              <a:t> ofb1 point percent of budget </a:t>
            </a:r>
            <a:r>
              <a:rPr lang="fr-FR" sz="2800" b="1" i="1" dirty="0">
                <a:solidFill>
                  <a:srgbClr val="002060"/>
                </a:solidFill>
              </a:rPr>
              <a:t>k</a:t>
            </a:r>
            <a:endParaRPr lang="fr-FR" sz="2800" b="1" dirty="0">
              <a:solidFill>
                <a:srgbClr val="002060"/>
              </a:solidFill>
            </a:endParaRPr>
          </a:p>
        </p:txBody>
      </p:sp>
      <p:graphicFrame>
        <p:nvGraphicFramePr>
          <p:cNvPr id="4" name="Tableau 3">
            <a:extLst>
              <a:ext uri="{FF2B5EF4-FFF2-40B4-BE49-F238E27FC236}">
                <a16:creationId xmlns:a16="http://schemas.microsoft.com/office/drawing/2014/main" xmlns="" id="{30A07318-5183-4E9A-A095-74E72FB80C57}"/>
              </a:ext>
            </a:extLst>
          </p:cNvPr>
          <p:cNvGraphicFramePr>
            <a:graphicFrameLocks noGrp="1"/>
          </p:cNvGraphicFramePr>
          <p:nvPr>
            <p:extLst>
              <p:ext uri="{D42A27DB-BD31-4B8C-83A1-F6EECF244321}">
                <p14:modId xmlns:p14="http://schemas.microsoft.com/office/powerpoint/2010/main" val="1683457771"/>
              </p:ext>
            </p:extLst>
          </p:nvPr>
        </p:nvGraphicFramePr>
        <p:xfrm>
          <a:off x="973394" y="1854895"/>
          <a:ext cx="10913805" cy="4855620"/>
        </p:xfrm>
        <a:graphic>
          <a:graphicData uri="http://schemas.openxmlformats.org/drawingml/2006/table">
            <a:tbl>
              <a:tblPr firstRow="1" firstCol="1" bandRow="1">
                <a:tableStyleId>{5C22544A-7EE6-4342-B048-85BDC9FD1C3A}</a:tableStyleId>
              </a:tblPr>
              <a:tblGrid>
                <a:gridCol w="2996155">
                  <a:extLst>
                    <a:ext uri="{9D8B030D-6E8A-4147-A177-3AD203B41FA5}">
                      <a16:colId xmlns:a16="http://schemas.microsoft.com/office/drawing/2014/main" xmlns="" val="751814929"/>
                    </a:ext>
                  </a:extLst>
                </a:gridCol>
                <a:gridCol w="2171310">
                  <a:extLst>
                    <a:ext uri="{9D8B030D-6E8A-4147-A177-3AD203B41FA5}">
                      <a16:colId xmlns:a16="http://schemas.microsoft.com/office/drawing/2014/main" xmlns="" val="2686529043"/>
                    </a:ext>
                  </a:extLst>
                </a:gridCol>
                <a:gridCol w="2873170">
                  <a:extLst>
                    <a:ext uri="{9D8B030D-6E8A-4147-A177-3AD203B41FA5}">
                      <a16:colId xmlns:a16="http://schemas.microsoft.com/office/drawing/2014/main" xmlns="" val="4103332151"/>
                    </a:ext>
                  </a:extLst>
                </a:gridCol>
                <a:gridCol w="2873170">
                  <a:extLst>
                    <a:ext uri="{9D8B030D-6E8A-4147-A177-3AD203B41FA5}">
                      <a16:colId xmlns:a16="http://schemas.microsoft.com/office/drawing/2014/main" xmlns="" val="2075127511"/>
                    </a:ext>
                  </a:extLst>
                </a:gridCol>
              </a:tblGrid>
              <a:tr h="485562">
                <a:tc rowSpan="2">
                  <a:txBody>
                    <a:bodyPr/>
                    <a:lstStyle/>
                    <a:p>
                      <a:pPr>
                        <a:lnSpc>
                          <a:spcPct val="107000"/>
                        </a:lnSpc>
                      </a:pPr>
                      <a:endParaRPr lang="fr-FR" sz="2800" b="1" dirty="0">
                        <a:effectLst/>
                        <a:latin typeface="Calibri" panose="020F0502020204030204" pitchFamily="34" charset="0"/>
                        <a:cs typeface="Times New Roman" panose="02020603050405020304" pitchFamily="18" charset="0"/>
                      </a:endParaRPr>
                    </a:p>
                  </a:txBody>
                  <a:tcPr marL="44450" marR="44450" marT="0" marB="0" anchor="b"/>
                </a:tc>
                <a:tc gridSpan="3">
                  <a:txBody>
                    <a:bodyPr/>
                    <a:lstStyle/>
                    <a:p>
                      <a:pPr algn="ctr">
                        <a:lnSpc>
                          <a:spcPct val="107000"/>
                        </a:lnSpc>
                        <a:spcAft>
                          <a:spcPts val="0"/>
                        </a:spcAft>
                      </a:pPr>
                      <a:r>
                        <a:rPr lang="fr-FR" sz="2800" b="1" dirty="0">
                          <a:solidFill>
                            <a:schemeClr val="tx1"/>
                          </a:solidFill>
                          <a:effectLst/>
                        </a:rPr>
                        <a:t>Budget </a:t>
                      </a:r>
                      <a:r>
                        <a:rPr lang="fr-FR" sz="2800" b="1" dirty="0" err="1">
                          <a:solidFill>
                            <a:schemeClr val="tx1"/>
                          </a:solidFill>
                          <a:effectLst/>
                        </a:rPr>
                        <a:t>elasticity</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633851145"/>
                  </a:ext>
                </a:extLst>
              </a:tr>
              <a:tr h="485562">
                <a:tc vMerge="1">
                  <a:txBody>
                    <a:bodyPr/>
                    <a:lstStyle/>
                    <a:p>
                      <a:endParaRPr lang="fr-FR"/>
                    </a:p>
                  </a:txBody>
                  <a:tcPr/>
                </a:tc>
                <a:tc>
                  <a:txBody>
                    <a:bodyPr/>
                    <a:lstStyle/>
                    <a:p>
                      <a:pPr>
                        <a:lnSpc>
                          <a:spcPct val="107000"/>
                        </a:lnSpc>
                        <a:spcAft>
                          <a:spcPts val="0"/>
                        </a:spcAft>
                      </a:pPr>
                      <a:r>
                        <a:rPr lang="fr-FR" sz="2800" b="1">
                          <a:effectLst/>
                        </a:rPr>
                        <a:t>FONC.</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2800" b="1">
                          <a:effectLst/>
                        </a:rPr>
                        <a:t>INV.</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2800" b="1">
                          <a:effectLst/>
                        </a:rPr>
                        <a:t>TRF/SUBV</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203181149"/>
                  </a:ext>
                </a:extLst>
              </a:tr>
              <a:tr h="485562">
                <a:tc>
                  <a:txBody>
                    <a:bodyPr/>
                    <a:lstStyle/>
                    <a:p>
                      <a:pPr>
                        <a:lnSpc>
                          <a:spcPct val="107000"/>
                        </a:lnSpc>
                        <a:spcAft>
                          <a:spcPts val="0"/>
                        </a:spcAft>
                      </a:pPr>
                      <a:r>
                        <a:rPr lang="fr-FR" sz="2800" b="1" dirty="0" err="1">
                          <a:solidFill>
                            <a:schemeClr val="tx1"/>
                          </a:solidFill>
                          <a:effectLst/>
                        </a:rPr>
                        <a:t>Health</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0,166</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0,060</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-0,109</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04135324"/>
                  </a:ext>
                </a:extLst>
              </a:tr>
              <a:tr h="485562">
                <a:tc>
                  <a:txBody>
                    <a:bodyPr/>
                    <a:lstStyle/>
                    <a:p>
                      <a:pPr>
                        <a:lnSpc>
                          <a:spcPct val="107000"/>
                        </a:lnSpc>
                        <a:spcAft>
                          <a:spcPts val="0"/>
                        </a:spcAft>
                      </a:pPr>
                      <a:r>
                        <a:rPr lang="fr-FR" sz="2800" b="1" dirty="0">
                          <a:solidFill>
                            <a:schemeClr val="tx1"/>
                          </a:solidFill>
                          <a:effectLst/>
                        </a:rPr>
                        <a:t>Education</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0,049</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dirty="0">
                          <a:effectLst/>
                        </a:rPr>
                        <a:t>-0,007</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0,023</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538089060"/>
                  </a:ext>
                </a:extLst>
              </a:tr>
              <a:tr h="485562">
                <a:tc>
                  <a:txBody>
                    <a:bodyPr/>
                    <a:lstStyle/>
                    <a:p>
                      <a:pPr>
                        <a:lnSpc>
                          <a:spcPct val="107000"/>
                        </a:lnSpc>
                        <a:spcAft>
                          <a:spcPts val="0"/>
                        </a:spcAft>
                      </a:pPr>
                      <a:r>
                        <a:rPr lang="fr-FR" sz="2800" b="1" dirty="0">
                          <a:solidFill>
                            <a:schemeClr val="tx1"/>
                          </a:solidFill>
                          <a:effectLst/>
                        </a:rPr>
                        <a:t>Institutions</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dirty="0">
                          <a:effectLst/>
                        </a:rPr>
                        <a:t>0,044</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0,041</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0,047</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67375446"/>
                  </a:ext>
                </a:extLst>
              </a:tr>
              <a:tr h="485562">
                <a:tc>
                  <a:txBody>
                    <a:bodyPr/>
                    <a:lstStyle/>
                    <a:p>
                      <a:pPr>
                        <a:lnSpc>
                          <a:spcPct val="107000"/>
                        </a:lnSpc>
                        <a:spcAft>
                          <a:spcPts val="0"/>
                        </a:spcAft>
                      </a:pPr>
                      <a:r>
                        <a:rPr lang="fr-FR" sz="2800" b="1" dirty="0" err="1">
                          <a:solidFill>
                            <a:schemeClr val="tx1"/>
                          </a:solidFill>
                          <a:effectLst/>
                        </a:rPr>
                        <a:t>Sucurity</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0,113</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0,022</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-0,011</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292063333"/>
                  </a:ext>
                </a:extLst>
              </a:tr>
              <a:tr h="485562">
                <a:tc>
                  <a:txBody>
                    <a:bodyPr/>
                    <a:lstStyle/>
                    <a:p>
                      <a:pPr>
                        <a:lnSpc>
                          <a:spcPct val="107000"/>
                        </a:lnSpc>
                        <a:spcAft>
                          <a:spcPts val="0"/>
                        </a:spcAft>
                      </a:pPr>
                      <a:r>
                        <a:rPr lang="fr-FR" sz="2800" b="1" dirty="0">
                          <a:solidFill>
                            <a:schemeClr val="tx1"/>
                          </a:solidFill>
                          <a:effectLst/>
                        </a:rPr>
                        <a:t>Prof. network</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0,048</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0,030</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-0,012</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897119997"/>
                  </a:ext>
                </a:extLst>
              </a:tr>
              <a:tr h="485562">
                <a:tc>
                  <a:txBody>
                    <a:bodyPr/>
                    <a:lstStyle/>
                    <a:p>
                      <a:pPr>
                        <a:lnSpc>
                          <a:spcPct val="107000"/>
                        </a:lnSpc>
                        <a:spcAft>
                          <a:spcPts val="0"/>
                        </a:spcAft>
                      </a:pPr>
                      <a:r>
                        <a:rPr lang="fr-FR" sz="2800" b="1" dirty="0">
                          <a:solidFill>
                            <a:schemeClr val="tx1"/>
                          </a:solidFill>
                          <a:effectLst/>
                        </a:rPr>
                        <a:t>Social network</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0,302</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dirty="0">
                          <a:effectLst/>
                        </a:rPr>
                        <a:t>-0,125</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0,007</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445482411"/>
                  </a:ext>
                </a:extLst>
              </a:tr>
              <a:tr h="485562">
                <a:tc>
                  <a:txBody>
                    <a:bodyPr/>
                    <a:lstStyle/>
                    <a:p>
                      <a:pPr>
                        <a:lnSpc>
                          <a:spcPct val="107000"/>
                        </a:lnSpc>
                        <a:spcAft>
                          <a:spcPts val="0"/>
                        </a:spcAft>
                      </a:pPr>
                      <a:r>
                        <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Energy – </a:t>
                      </a:r>
                      <a:r>
                        <a:rPr lang="fr-FR" sz="28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Engineer</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-0,007</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0,097</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a:effectLst/>
                        </a:rPr>
                        <a:t>0,037</a:t>
                      </a:r>
                      <a:endParaRPr lang="fr-FR" sz="28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419433915"/>
                  </a:ext>
                </a:extLst>
              </a:tr>
              <a:tr h="485562">
                <a:tc>
                  <a:txBody>
                    <a:bodyPr/>
                    <a:lstStyle/>
                    <a:p>
                      <a:pPr>
                        <a:lnSpc>
                          <a:spcPct val="107000"/>
                        </a:lnSpc>
                        <a:spcAft>
                          <a:spcPts val="0"/>
                        </a:spcAft>
                      </a:pPr>
                      <a:r>
                        <a:rPr lang="fr-FR" sz="2800" b="1" dirty="0" err="1">
                          <a:solidFill>
                            <a:schemeClr val="tx1"/>
                          </a:solidFill>
                          <a:effectLst/>
                        </a:rPr>
                        <a:t>Economic</a:t>
                      </a:r>
                      <a:endParaRPr lang="fr-FR"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dirty="0">
                          <a:effectLst/>
                        </a:rPr>
                        <a:t>0,033</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dirty="0">
                          <a:effectLst/>
                        </a:rPr>
                        <a:t>0,088</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2800" b="1" dirty="0">
                          <a:effectLst/>
                        </a:rPr>
                        <a:t>0,022</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241159691"/>
                  </a:ext>
                </a:extLst>
              </a:tr>
            </a:tbl>
          </a:graphicData>
        </a:graphic>
      </p:graphicFrame>
      <p:sp>
        <p:nvSpPr>
          <p:cNvPr id="3" name="Ellipse 2">
            <a:extLst>
              <a:ext uri="{FF2B5EF4-FFF2-40B4-BE49-F238E27FC236}">
                <a16:creationId xmlns:a16="http://schemas.microsoft.com/office/drawing/2014/main" xmlns="" id="{D988AB8C-8E4B-4035-9E95-738A050BAE47}"/>
              </a:ext>
            </a:extLst>
          </p:cNvPr>
          <p:cNvSpPr/>
          <p:nvPr/>
        </p:nvSpPr>
        <p:spPr>
          <a:xfrm>
            <a:off x="7707086" y="5737412"/>
            <a:ext cx="1669996" cy="11205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xmlns="" id="{28336E91-15F8-4A67-8FE1-88D36F55A7F6}"/>
              </a:ext>
            </a:extLst>
          </p:cNvPr>
          <p:cNvSpPr/>
          <p:nvPr/>
        </p:nvSpPr>
        <p:spPr>
          <a:xfrm>
            <a:off x="7707086" y="2694214"/>
            <a:ext cx="1518557" cy="12480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xmlns="" id="{97E91FFF-C200-42BC-ABDC-B00EC25484FC}"/>
              </a:ext>
            </a:extLst>
          </p:cNvPr>
          <p:cNvSpPr/>
          <p:nvPr/>
        </p:nvSpPr>
        <p:spPr>
          <a:xfrm>
            <a:off x="5082213" y="2815055"/>
            <a:ext cx="1289956" cy="613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6735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AF9DAABA-EAEB-47A9-800D-E46C365A6E3B}"/>
              </a:ext>
            </a:extLst>
          </p:cNvPr>
          <p:cNvSpPr>
            <a:spLocks noGrp="1" noChangeArrowheads="1"/>
          </p:cNvSpPr>
          <p:nvPr>
            <p:ph idx="1"/>
          </p:nvPr>
        </p:nvSpPr>
        <p:spPr bwMode="auto">
          <a:xfrm>
            <a:off x="846043" y="1141926"/>
            <a:ext cx="11193780" cy="374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lnSpc>
                <a:spcPct val="100000"/>
              </a:lnSpc>
              <a:spcAft>
                <a:spcPts val="600"/>
              </a:spcAft>
            </a:pPr>
            <a:r>
              <a:rPr kumimoji="0" lang="en-US" altLang="fr-FR" sz="2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Application of the developed methodology indicates that the mean budget structure will increase the DDMI from 0,417 in 2018 to 0,480 in 2021 with a total budget of approx. 5,8 billions USD.</a:t>
            </a:r>
          </a:p>
          <a:p>
            <a:pPr algn="just">
              <a:lnSpc>
                <a:spcPct val="100000"/>
              </a:lnSpc>
              <a:spcAft>
                <a:spcPts val="600"/>
              </a:spcAft>
            </a:pPr>
            <a:r>
              <a:rPr lang="en-US" sz="2800" dirty="0">
                <a:latin typeface="+mj-lt"/>
                <a:cs typeface="Times New Roman" panose="02020603050405020304" pitchFamily="18" charset="0"/>
              </a:rPr>
              <a:t>The results are consistent with the financing perspectives adopted in the national development plan document 2019 – 2023 which allow a large part of resources to Strategic Axe 3 </a:t>
            </a:r>
            <a:r>
              <a:rPr lang="en-US" sz="2800" b="1" dirty="0">
                <a:latin typeface="+mj-lt"/>
                <a:cs typeface="Times New Roman" panose="02020603050405020304" pitchFamily="18" charset="0"/>
              </a:rPr>
              <a:t>« Inclusive growth and Structural transformation of economy » and Strategic Axe 5 « Development of Human capital »</a:t>
            </a:r>
          </a:p>
        </p:txBody>
      </p:sp>
      <p:sp>
        <p:nvSpPr>
          <p:cNvPr id="8" name="Titre 1"/>
          <p:cNvSpPr>
            <a:spLocks noGrp="1"/>
          </p:cNvSpPr>
          <p:nvPr>
            <p:ph type="title"/>
          </p:nvPr>
        </p:nvSpPr>
        <p:spPr>
          <a:xfrm>
            <a:off x="841248" y="167795"/>
            <a:ext cx="11109960" cy="499718"/>
          </a:xfrm>
        </p:spPr>
        <p:txBody>
          <a:bodyPr>
            <a:noAutofit/>
          </a:bodyPr>
          <a:lstStyle/>
          <a:p>
            <a:r>
              <a:rPr lang="fr-FR" sz="3600" b="1" dirty="0">
                <a:solidFill>
                  <a:schemeClr val="tx1"/>
                </a:solidFill>
              </a:rPr>
              <a:t>Simulations of DDMI</a:t>
            </a:r>
          </a:p>
        </p:txBody>
      </p:sp>
    </p:spTree>
    <p:extLst>
      <p:ext uri="{BB962C8B-B14F-4D97-AF65-F5344CB8AC3E}">
        <p14:creationId xmlns:p14="http://schemas.microsoft.com/office/powerpoint/2010/main" val="1870897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248" y="167795"/>
            <a:ext cx="11109960" cy="603170"/>
          </a:xfrm>
        </p:spPr>
        <p:txBody>
          <a:bodyPr>
            <a:noAutofit/>
          </a:bodyPr>
          <a:lstStyle/>
          <a:p>
            <a:r>
              <a:rPr lang="en-US" sz="4000" b="1" dirty="0">
                <a:solidFill>
                  <a:schemeClr val="tx1"/>
                </a:solidFill>
              </a:rPr>
              <a:t>Robustness of the methodology : simulating DDMI</a:t>
            </a:r>
          </a:p>
        </p:txBody>
      </p:sp>
      <p:graphicFrame>
        <p:nvGraphicFramePr>
          <p:cNvPr id="10" name="Tableau 9">
            <a:extLst>
              <a:ext uri="{FF2B5EF4-FFF2-40B4-BE49-F238E27FC236}">
                <a16:creationId xmlns:a16="http://schemas.microsoft.com/office/drawing/2014/main" xmlns="" id="{BBEFD2FA-DD8A-4783-A0A0-65CD37E8BB7B}"/>
              </a:ext>
            </a:extLst>
          </p:cNvPr>
          <p:cNvGraphicFramePr>
            <a:graphicFrameLocks noGrp="1"/>
          </p:cNvGraphicFramePr>
          <p:nvPr>
            <p:extLst>
              <p:ext uri="{D42A27DB-BD31-4B8C-83A1-F6EECF244321}">
                <p14:modId xmlns:p14="http://schemas.microsoft.com/office/powerpoint/2010/main" val="1552800920"/>
              </p:ext>
            </p:extLst>
          </p:nvPr>
        </p:nvGraphicFramePr>
        <p:xfrm>
          <a:off x="1023148" y="1059167"/>
          <a:ext cx="10961781" cy="5631024"/>
        </p:xfrm>
        <a:graphic>
          <a:graphicData uri="http://schemas.openxmlformats.org/drawingml/2006/table">
            <a:tbl>
              <a:tblPr>
                <a:tableStyleId>{5C22544A-7EE6-4342-B048-85BDC9FD1C3A}</a:tableStyleId>
              </a:tblPr>
              <a:tblGrid>
                <a:gridCol w="773547">
                  <a:extLst>
                    <a:ext uri="{9D8B030D-6E8A-4147-A177-3AD203B41FA5}">
                      <a16:colId xmlns:a16="http://schemas.microsoft.com/office/drawing/2014/main" xmlns="" val="20000"/>
                    </a:ext>
                  </a:extLst>
                </a:gridCol>
                <a:gridCol w="1278764">
                  <a:extLst>
                    <a:ext uri="{9D8B030D-6E8A-4147-A177-3AD203B41FA5}">
                      <a16:colId xmlns:a16="http://schemas.microsoft.com/office/drawing/2014/main" xmlns="" val="20001"/>
                    </a:ext>
                  </a:extLst>
                </a:gridCol>
                <a:gridCol w="1278764">
                  <a:extLst>
                    <a:ext uri="{9D8B030D-6E8A-4147-A177-3AD203B41FA5}">
                      <a16:colId xmlns:a16="http://schemas.microsoft.com/office/drawing/2014/main" xmlns="" val="20002"/>
                    </a:ext>
                  </a:extLst>
                </a:gridCol>
                <a:gridCol w="1434076">
                  <a:extLst>
                    <a:ext uri="{9D8B030D-6E8A-4147-A177-3AD203B41FA5}">
                      <a16:colId xmlns:a16="http://schemas.microsoft.com/office/drawing/2014/main" xmlns="" val="20004"/>
                    </a:ext>
                  </a:extLst>
                </a:gridCol>
                <a:gridCol w="1434076">
                  <a:extLst>
                    <a:ext uri="{9D8B030D-6E8A-4147-A177-3AD203B41FA5}">
                      <a16:colId xmlns:a16="http://schemas.microsoft.com/office/drawing/2014/main" xmlns="" val="20005"/>
                    </a:ext>
                  </a:extLst>
                </a:gridCol>
                <a:gridCol w="1197543">
                  <a:extLst>
                    <a:ext uri="{9D8B030D-6E8A-4147-A177-3AD203B41FA5}">
                      <a16:colId xmlns:a16="http://schemas.microsoft.com/office/drawing/2014/main" xmlns="" val="20007"/>
                    </a:ext>
                  </a:extLst>
                </a:gridCol>
                <a:gridCol w="1197543">
                  <a:extLst>
                    <a:ext uri="{9D8B030D-6E8A-4147-A177-3AD203B41FA5}">
                      <a16:colId xmlns:a16="http://schemas.microsoft.com/office/drawing/2014/main" xmlns="" val="20008"/>
                    </a:ext>
                  </a:extLst>
                </a:gridCol>
                <a:gridCol w="1183734">
                  <a:extLst>
                    <a:ext uri="{9D8B030D-6E8A-4147-A177-3AD203B41FA5}">
                      <a16:colId xmlns:a16="http://schemas.microsoft.com/office/drawing/2014/main" xmlns="" val="20010"/>
                    </a:ext>
                  </a:extLst>
                </a:gridCol>
                <a:gridCol w="1183734">
                  <a:extLst>
                    <a:ext uri="{9D8B030D-6E8A-4147-A177-3AD203B41FA5}">
                      <a16:colId xmlns:a16="http://schemas.microsoft.com/office/drawing/2014/main" xmlns="" val="20011"/>
                    </a:ext>
                  </a:extLst>
                </a:gridCol>
              </a:tblGrid>
              <a:tr h="703878">
                <a:tc rowSpan="2">
                  <a:txBody>
                    <a:bodyPr/>
                    <a:lstStyle/>
                    <a:p>
                      <a:pPr algn="l" fontAlgn="b"/>
                      <a:r>
                        <a:rPr lang="en-US" sz="2800" b="1" i="0" u="none" strike="noStrike" noProof="0">
                          <a:solidFill>
                            <a:srgbClr val="000000"/>
                          </a:solidFill>
                          <a:effectLst/>
                          <a:latin typeface="Calibri" panose="020F0502020204030204" pitchFamily="34" charset="0"/>
                        </a:rPr>
                        <a:t>Year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fontAlgn="b"/>
                      <a:r>
                        <a:rPr lang="en-US" sz="2400" b="1" u="none" strike="noStrike" noProof="0">
                          <a:effectLst/>
                        </a:rPr>
                        <a:t>Health</a:t>
                      </a:r>
                      <a:endParaRPr lang="en-US" sz="24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fr-FR"/>
                    </a:p>
                  </a:txBody>
                  <a:tcPr/>
                </a:tc>
                <a:tc gridSpan="2">
                  <a:txBody>
                    <a:bodyPr/>
                    <a:lstStyle/>
                    <a:p>
                      <a:pPr algn="ctr" fontAlgn="b"/>
                      <a:r>
                        <a:rPr lang="en-US" sz="2400" b="1" u="none" strike="noStrike" noProof="0">
                          <a:effectLst/>
                        </a:rPr>
                        <a:t>Education</a:t>
                      </a:r>
                      <a:endParaRPr lang="en-US" sz="24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fr-FR"/>
                    </a:p>
                  </a:txBody>
                  <a:tcPr/>
                </a:tc>
                <a:tc gridSpan="2">
                  <a:txBody>
                    <a:bodyPr/>
                    <a:lstStyle/>
                    <a:p>
                      <a:pPr algn="ctr" fontAlgn="b"/>
                      <a:r>
                        <a:rPr lang="en-US" sz="2400" b="1" u="none" strike="noStrike" noProof="0">
                          <a:effectLst/>
                        </a:rPr>
                        <a:t>Institutions</a:t>
                      </a:r>
                      <a:endParaRPr lang="en-US" sz="24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ctr" fontAlgn="b"/>
                      <a:r>
                        <a:rPr lang="en-US" sz="2400" b="1" u="none" strike="noStrike" noProof="0">
                          <a:effectLst/>
                        </a:rPr>
                        <a:t>Security</a:t>
                      </a:r>
                      <a:endParaRPr lang="en-US" sz="24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a:p>
                  </a:txBody>
                  <a:tcPr/>
                </a:tc>
                <a:extLst>
                  <a:ext uri="{0D108BD9-81ED-4DB2-BD59-A6C34878D82A}">
                    <a16:rowId xmlns:a16="http://schemas.microsoft.com/office/drawing/2014/main" xmlns="" val="10000"/>
                  </a:ext>
                </a:extLst>
              </a:tr>
              <a:tr h="703878">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1"/>
                  </a:ext>
                </a:extLst>
              </a:tr>
              <a:tr h="703878">
                <a:tc>
                  <a:txBody>
                    <a:bodyPr/>
                    <a:lstStyle/>
                    <a:p>
                      <a:pPr algn="ctr" fontAlgn="b"/>
                      <a:r>
                        <a:rPr lang="en-US" sz="1800" b="1" u="none" strike="noStrike" noProof="0">
                          <a:effectLst/>
                        </a:rPr>
                        <a:t>2014</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3333FF"/>
                          </a:solidFill>
                          <a:effectLst/>
                        </a:rPr>
                        <a:t>41,92%</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43,32%</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solidFill>
                            <a:srgbClr val="3333FF"/>
                          </a:solidFill>
                          <a:effectLst/>
                        </a:rPr>
                        <a:t>26,53%</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25,51%</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u="none" strike="noStrike" kern="1200" noProof="0">
                          <a:solidFill>
                            <a:srgbClr val="3333FF"/>
                          </a:solidFill>
                          <a:effectLst/>
                          <a:latin typeface="+mn-lt"/>
                          <a:ea typeface="+mn-ea"/>
                          <a:cs typeface="+mn-cs"/>
                        </a:rPr>
                        <a:t>44,14%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u="none" strike="noStrike" kern="1200" noProof="0">
                          <a:solidFill>
                            <a:schemeClr val="dk1"/>
                          </a:solidFill>
                          <a:effectLst/>
                          <a:latin typeface="+mn-lt"/>
                          <a:ea typeface="+mn-ea"/>
                          <a:cs typeface="+mn-cs"/>
                        </a:rPr>
                        <a:t>44,07%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55,4%</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56,1%</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2"/>
                  </a:ext>
                </a:extLst>
              </a:tr>
              <a:tr h="703878">
                <a:tc>
                  <a:txBody>
                    <a:bodyPr/>
                    <a:lstStyle/>
                    <a:p>
                      <a:pPr algn="ctr" fontAlgn="b"/>
                      <a:r>
                        <a:rPr lang="en-US" sz="1800" b="1" u="none" strike="noStrike" noProof="0">
                          <a:effectLst/>
                        </a:rPr>
                        <a:t>2015</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3333FF"/>
                          </a:solidFill>
                          <a:effectLst/>
                        </a:rPr>
                        <a:t>45,31%</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44,58%</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dirty="0">
                          <a:solidFill>
                            <a:srgbClr val="3333FF"/>
                          </a:solidFill>
                          <a:effectLst/>
                        </a:rPr>
                        <a:t>25,27%</a:t>
                      </a:r>
                      <a:endParaRPr lang="en-US" sz="2000" b="1" i="0" u="none" strike="noStrike" noProof="0" dirty="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25,81%</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u="none" strike="noStrike" kern="1200" noProof="0">
                          <a:solidFill>
                            <a:srgbClr val="3333FF"/>
                          </a:solidFill>
                          <a:effectLst/>
                          <a:latin typeface="+mn-lt"/>
                          <a:ea typeface="+mn-ea"/>
                          <a:cs typeface="+mn-cs"/>
                        </a:rPr>
                        <a:t>43,90%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u="none" strike="noStrike" kern="1200" noProof="0">
                          <a:solidFill>
                            <a:schemeClr val="dk1"/>
                          </a:solidFill>
                          <a:effectLst/>
                          <a:latin typeface="+mn-lt"/>
                          <a:ea typeface="+mn-ea"/>
                          <a:cs typeface="+mn-cs"/>
                        </a:rPr>
                        <a:t>44,29%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55,0%</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55,3%</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3"/>
                  </a:ext>
                </a:extLst>
              </a:tr>
              <a:tr h="703878">
                <a:tc>
                  <a:txBody>
                    <a:bodyPr/>
                    <a:lstStyle/>
                    <a:p>
                      <a:pPr algn="ctr" fontAlgn="b"/>
                      <a:r>
                        <a:rPr lang="en-US" sz="1800" b="1" u="none" strike="noStrike" noProof="0">
                          <a:effectLst/>
                        </a:rPr>
                        <a:t>2016</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3333FF"/>
                          </a:solidFill>
                          <a:effectLst/>
                        </a:rPr>
                        <a:t>44,40%</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45,74%</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solidFill>
                            <a:srgbClr val="3333FF"/>
                          </a:solidFill>
                          <a:effectLst/>
                        </a:rPr>
                        <a:t>25,46%</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25,44%</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u="none" strike="noStrike" kern="1200" noProof="0">
                          <a:solidFill>
                            <a:srgbClr val="3333FF"/>
                          </a:solidFill>
                          <a:effectLst/>
                          <a:latin typeface="+mn-lt"/>
                          <a:ea typeface="+mn-ea"/>
                          <a:cs typeface="+mn-cs"/>
                        </a:rPr>
                        <a:t>44,70%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u="none" strike="noStrike" kern="1200" noProof="0">
                          <a:solidFill>
                            <a:schemeClr val="dk1"/>
                          </a:solidFill>
                          <a:effectLst/>
                          <a:latin typeface="+mn-lt"/>
                          <a:ea typeface="+mn-ea"/>
                          <a:cs typeface="+mn-cs"/>
                        </a:rPr>
                        <a:t>43,09%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54,8%</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54,3%</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4"/>
                  </a:ext>
                </a:extLst>
              </a:tr>
              <a:tr h="703878">
                <a:tc>
                  <a:txBody>
                    <a:bodyPr/>
                    <a:lstStyle/>
                    <a:p>
                      <a:pPr algn="ctr" fontAlgn="b"/>
                      <a:r>
                        <a:rPr lang="en-US" sz="1800" b="1" u="none" strike="noStrike" noProof="0">
                          <a:effectLst/>
                        </a:rPr>
                        <a:t>2017</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3333FF"/>
                          </a:solidFill>
                          <a:effectLst/>
                        </a:rPr>
                        <a:t>42,94%</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42,17%</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solidFill>
                            <a:srgbClr val="3333FF"/>
                          </a:solidFill>
                          <a:effectLst/>
                        </a:rPr>
                        <a:t>24,41%</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26,58%</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u="none" strike="noStrike" kern="1200" noProof="0">
                          <a:solidFill>
                            <a:srgbClr val="3333FF"/>
                          </a:solidFill>
                          <a:effectLst/>
                          <a:latin typeface="+mn-lt"/>
                          <a:ea typeface="+mn-ea"/>
                          <a:cs typeface="+mn-cs"/>
                        </a:rPr>
                        <a:t>44,59%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u="none" strike="noStrike" kern="1200" noProof="0">
                          <a:solidFill>
                            <a:schemeClr val="dk1"/>
                          </a:solidFill>
                          <a:effectLst/>
                          <a:latin typeface="+mn-lt"/>
                          <a:ea typeface="+mn-ea"/>
                          <a:cs typeface="+mn-cs"/>
                        </a:rPr>
                        <a:t>42,10%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56,0%</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57,3%</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5"/>
                  </a:ext>
                </a:extLst>
              </a:tr>
              <a:tr h="703878">
                <a:tc>
                  <a:txBody>
                    <a:bodyPr/>
                    <a:lstStyle/>
                    <a:p>
                      <a:pPr algn="ctr" fontAlgn="b"/>
                      <a:r>
                        <a:rPr lang="en-US" sz="1800" b="1" u="none" strike="noStrike" noProof="0">
                          <a:effectLst/>
                        </a:rPr>
                        <a:t>2018</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2000" b="1" i="0" u="none" strike="noStrike" noProof="0">
                          <a:solidFill>
                            <a:srgbClr val="3333FF"/>
                          </a:solidFill>
                          <a:effectLst/>
                          <a:latin typeface="Calibri" panose="020F0502020204030204" pitchFamily="34" charset="0"/>
                        </a:rPr>
                        <a:t>42,04%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42,17%</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rtl="0" fontAlgn="b"/>
                      <a:r>
                        <a:rPr lang="en-US" sz="2000" b="1" i="0" u="none" strike="noStrike" noProof="0">
                          <a:solidFill>
                            <a:srgbClr val="3333FF"/>
                          </a:solidFill>
                          <a:effectLst/>
                          <a:latin typeface="Calibri" panose="020F0502020204030204" pitchFamily="34" charset="0"/>
                        </a:rPr>
                        <a:t>24,32%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24,42%</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sz="2000" b="1" i="0" u="none" strike="noStrike" noProof="0">
                          <a:solidFill>
                            <a:srgbClr val="3333FF"/>
                          </a:solidFill>
                          <a:effectLst/>
                          <a:latin typeface="Calibri" panose="020F0502020204030204" pitchFamily="34" charset="0"/>
                        </a:rPr>
                        <a:t>42,50%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u="none" strike="noStrike" kern="1200" noProof="0">
                          <a:solidFill>
                            <a:schemeClr val="dk1"/>
                          </a:solidFill>
                          <a:effectLst/>
                          <a:latin typeface="+mn-lt"/>
                          <a:ea typeface="+mn-ea"/>
                          <a:cs typeface="+mn-cs"/>
                        </a:rPr>
                        <a:t>42,10%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r>
                        <a:rPr lang="en-US" sz="2000" b="1" i="0" u="none" strike="noStrike" noProof="0">
                          <a:solidFill>
                            <a:srgbClr val="3333FF"/>
                          </a:solidFill>
                          <a:effectLst/>
                          <a:latin typeface="Calibri" panose="020F0502020204030204" pitchFamily="34" charset="0"/>
                        </a:rPr>
                        <a:t>55,08%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55,3%</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6"/>
                  </a:ext>
                </a:extLst>
              </a:tr>
              <a:tr h="703878">
                <a:tc>
                  <a:txBody>
                    <a:bodyPr/>
                    <a:lstStyle/>
                    <a:p>
                      <a:pPr algn="ctr" fontAlgn="b"/>
                      <a:r>
                        <a:rPr lang="en-US" sz="1800" b="1" u="none" strike="noStrike" noProof="0">
                          <a:effectLst/>
                        </a:rPr>
                        <a:t>2019</a:t>
                      </a:r>
                      <a:endParaRPr lang="en-US" sz="1800" b="1" i="0" u="none" strike="noStrike" noProof="0">
                        <a:solidFill>
                          <a:srgbClr val="FF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noProof="0">
                          <a:solidFill>
                            <a:srgbClr val="3333FF"/>
                          </a:solidFill>
                          <a:effectLst/>
                        </a:rPr>
                        <a:t>43,35%</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endParaRPr lang="en-US" sz="20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solidFill>
                            <a:srgbClr val="3333FF"/>
                          </a:solidFill>
                          <a:effectLst/>
                        </a:rPr>
                        <a:t>25,43%</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endParaRPr lang="en-US" sz="20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u="none" strike="noStrike" kern="1200" noProof="0">
                          <a:solidFill>
                            <a:srgbClr val="3333FF"/>
                          </a:solidFill>
                          <a:effectLst/>
                          <a:latin typeface="+mn-lt"/>
                          <a:ea typeface="+mn-ea"/>
                          <a:cs typeface="+mn-cs"/>
                        </a:rPr>
                        <a:t>44,48%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endParaRPr lang="en-US" sz="2000" b="1" u="none" strike="noStrike" kern="1200" noProof="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55,6%</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endParaRPr lang="en-US" sz="2000" b="1" i="0" u="none" strike="noStrike" noProof="0"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7"/>
                  </a:ext>
                </a:extLst>
              </a:tr>
            </a:tbl>
          </a:graphicData>
        </a:graphic>
      </p:graphicFrame>
      <p:sp>
        <p:nvSpPr>
          <p:cNvPr id="3" name="Ellipse 2">
            <a:extLst>
              <a:ext uri="{FF2B5EF4-FFF2-40B4-BE49-F238E27FC236}">
                <a16:creationId xmlns:a16="http://schemas.microsoft.com/office/drawing/2014/main" xmlns="" id="{92B5A034-C78F-4F85-BD4E-984C6B6D5D8B}"/>
              </a:ext>
            </a:extLst>
          </p:cNvPr>
          <p:cNvSpPr/>
          <p:nvPr/>
        </p:nvSpPr>
        <p:spPr>
          <a:xfrm>
            <a:off x="5943600" y="5364480"/>
            <a:ext cx="1082040" cy="5638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xmlns="" id="{B4A7575B-E7E5-4496-82D8-BD6B1456DEDB}"/>
              </a:ext>
            </a:extLst>
          </p:cNvPr>
          <p:cNvSpPr/>
          <p:nvPr/>
        </p:nvSpPr>
        <p:spPr>
          <a:xfrm>
            <a:off x="3169920" y="5364480"/>
            <a:ext cx="1082040" cy="5638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0340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248" y="167795"/>
            <a:ext cx="11109960" cy="499718"/>
          </a:xfrm>
        </p:spPr>
        <p:txBody>
          <a:bodyPr>
            <a:noAutofit/>
          </a:bodyPr>
          <a:lstStyle/>
          <a:p>
            <a:r>
              <a:rPr lang="en-US" sz="3600" b="1" dirty="0">
                <a:solidFill>
                  <a:schemeClr val="tx1"/>
                </a:solidFill>
              </a:rPr>
              <a:t>Robustness of the methodology : simulating DDMI</a:t>
            </a:r>
            <a:endParaRPr lang="fr-FR" sz="3600" b="1" dirty="0">
              <a:solidFill>
                <a:schemeClr val="tx1"/>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802899544"/>
              </p:ext>
            </p:extLst>
          </p:nvPr>
        </p:nvGraphicFramePr>
        <p:xfrm>
          <a:off x="987552" y="859536"/>
          <a:ext cx="10835644" cy="5690489"/>
        </p:xfrm>
        <a:graphic>
          <a:graphicData uri="http://schemas.openxmlformats.org/drawingml/2006/table">
            <a:tbl>
              <a:tblPr>
                <a:tableStyleId>{5C22544A-7EE6-4342-B048-85BDC9FD1C3A}</a:tableStyleId>
              </a:tblPr>
              <a:tblGrid>
                <a:gridCol w="767006">
                  <a:extLst>
                    <a:ext uri="{9D8B030D-6E8A-4147-A177-3AD203B41FA5}">
                      <a16:colId xmlns:a16="http://schemas.microsoft.com/office/drawing/2014/main" xmlns="" val="20000"/>
                    </a:ext>
                  </a:extLst>
                </a:gridCol>
                <a:gridCol w="1251233">
                  <a:extLst>
                    <a:ext uri="{9D8B030D-6E8A-4147-A177-3AD203B41FA5}">
                      <a16:colId xmlns:a16="http://schemas.microsoft.com/office/drawing/2014/main" xmlns="" val="20001"/>
                    </a:ext>
                  </a:extLst>
                </a:gridCol>
                <a:gridCol w="1251233">
                  <a:extLst>
                    <a:ext uri="{9D8B030D-6E8A-4147-A177-3AD203B41FA5}">
                      <a16:colId xmlns:a16="http://schemas.microsoft.com/office/drawing/2014/main" xmlns="" val="20002"/>
                    </a:ext>
                  </a:extLst>
                </a:gridCol>
                <a:gridCol w="1421949">
                  <a:extLst>
                    <a:ext uri="{9D8B030D-6E8A-4147-A177-3AD203B41FA5}">
                      <a16:colId xmlns:a16="http://schemas.microsoft.com/office/drawing/2014/main" xmlns="" val="20004"/>
                    </a:ext>
                  </a:extLst>
                </a:gridCol>
                <a:gridCol w="1421949">
                  <a:extLst>
                    <a:ext uri="{9D8B030D-6E8A-4147-A177-3AD203B41FA5}">
                      <a16:colId xmlns:a16="http://schemas.microsoft.com/office/drawing/2014/main" xmlns="" val="20005"/>
                    </a:ext>
                  </a:extLst>
                </a:gridCol>
                <a:gridCol w="1187415">
                  <a:extLst>
                    <a:ext uri="{9D8B030D-6E8A-4147-A177-3AD203B41FA5}">
                      <a16:colId xmlns:a16="http://schemas.microsoft.com/office/drawing/2014/main" xmlns="" val="20007"/>
                    </a:ext>
                  </a:extLst>
                </a:gridCol>
                <a:gridCol w="1187415">
                  <a:extLst>
                    <a:ext uri="{9D8B030D-6E8A-4147-A177-3AD203B41FA5}">
                      <a16:colId xmlns:a16="http://schemas.microsoft.com/office/drawing/2014/main" xmlns="" val="20008"/>
                    </a:ext>
                  </a:extLst>
                </a:gridCol>
                <a:gridCol w="1173722">
                  <a:extLst>
                    <a:ext uri="{9D8B030D-6E8A-4147-A177-3AD203B41FA5}">
                      <a16:colId xmlns:a16="http://schemas.microsoft.com/office/drawing/2014/main" xmlns="" val="20010"/>
                    </a:ext>
                  </a:extLst>
                </a:gridCol>
                <a:gridCol w="1173722">
                  <a:extLst>
                    <a:ext uri="{9D8B030D-6E8A-4147-A177-3AD203B41FA5}">
                      <a16:colId xmlns:a16="http://schemas.microsoft.com/office/drawing/2014/main" xmlns="" val="20011"/>
                    </a:ext>
                  </a:extLst>
                </a:gridCol>
              </a:tblGrid>
              <a:tr h="707517">
                <a:tc rowSpan="2">
                  <a:txBody>
                    <a:bodyPr/>
                    <a:lstStyle/>
                    <a:p>
                      <a:pPr algn="l" fontAlgn="b"/>
                      <a:r>
                        <a:rPr lang="en-US" sz="2800" b="1" i="0" u="none" strike="noStrike" noProof="0">
                          <a:solidFill>
                            <a:srgbClr val="000000"/>
                          </a:solidFill>
                          <a:effectLst/>
                          <a:latin typeface="Calibri" panose="020F0502020204030204" pitchFamily="34" charset="0"/>
                        </a:rPr>
                        <a:t>Year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algn="ctr" defTabSz="457200" rtl="0" eaLnBrk="1" fontAlgn="b" latinLnBrk="0" hangingPunct="1"/>
                      <a:r>
                        <a:rPr lang="en-US" sz="2400" b="1" i="0" u="none" strike="noStrike" kern="1200" noProof="0">
                          <a:solidFill>
                            <a:schemeClr val="dk1"/>
                          </a:solidFill>
                          <a:effectLst/>
                          <a:latin typeface="+mn-lt"/>
                          <a:ea typeface="+mn-ea"/>
                          <a:cs typeface="+mn-cs"/>
                        </a:rPr>
                        <a:t>Professional Network</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fr-FR"/>
                    </a:p>
                  </a:txBody>
                  <a:tcPr/>
                </a:tc>
                <a:tc gridSpan="2">
                  <a:txBody>
                    <a:bodyPr/>
                    <a:lstStyle/>
                    <a:p>
                      <a:pPr marL="0" algn="ctr" defTabSz="457200" rtl="0" eaLnBrk="1" fontAlgn="b" latinLnBrk="0" hangingPunct="1"/>
                      <a:r>
                        <a:rPr lang="en-US" sz="2400" b="1" i="0" u="none" strike="noStrike" kern="1200" noProof="0">
                          <a:solidFill>
                            <a:schemeClr val="dk1"/>
                          </a:solidFill>
                          <a:effectLst/>
                          <a:latin typeface="+mn-lt"/>
                          <a:ea typeface="+mn-ea"/>
                          <a:cs typeface="+mn-cs"/>
                        </a:rPr>
                        <a:t>Social Network</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fr-FR"/>
                    </a:p>
                  </a:txBody>
                  <a:tcPr/>
                </a:tc>
                <a:tc gridSpan="2">
                  <a:txBody>
                    <a:bodyPr/>
                    <a:lstStyle/>
                    <a:p>
                      <a:pPr marL="0" algn="ctr" defTabSz="457200" rtl="0" eaLnBrk="1" fontAlgn="b" latinLnBrk="0" hangingPunct="1"/>
                      <a:r>
                        <a:rPr lang="en-US" sz="2400" b="1" i="0" u="none" strike="noStrike" kern="1200" noProof="0">
                          <a:solidFill>
                            <a:schemeClr val="dk1"/>
                          </a:solidFill>
                          <a:effectLst/>
                          <a:latin typeface="+mn-lt"/>
                          <a:ea typeface="+mn-ea"/>
                          <a:cs typeface="+mn-cs"/>
                        </a:rPr>
                        <a:t>Erergy – Enginner.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marL="0" algn="ctr" defTabSz="457200" rtl="0" eaLnBrk="1" fontAlgn="b" latinLnBrk="0" hangingPunct="1"/>
                      <a:r>
                        <a:rPr lang="en-US" sz="2400" b="1" i="0" u="none" strike="noStrike" kern="1200" noProof="0">
                          <a:solidFill>
                            <a:schemeClr val="dk1"/>
                          </a:solidFill>
                          <a:effectLst/>
                          <a:latin typeface="+mn-lt"/>
                          <a:ea typeface="+mn-ea"/>
                          <a:cs typeface="+mn-cs"/>
                        </a:rPr>
                        <a:t>Economic transformation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a:p>
                  </a:txBody>
                  <a:tcPr/>
                </a:tc>
                <a:extLst>
                  <a:ext uri="{0D108BD9-81ED-4DB2-BD59-A6C34878D82A}">
                    <a16:rowId xmlns:a16="http://schemas.microsoft.com/office/drawing/2014/main" xmlns="" val="10000"/>
                  </a:ext>
                </a:extLst>
              </a:tr>
              <a:tr h="707517">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000" b="1" u="none" strike="noStrike" noProof="0">
                          <a:solidFill>
                            <a:srgbClr val="3333FF"/>
                          </a:solidFill>
                          <a:effectLst/>
                        </a:rPr>
                        <a:t>Simulated</a:t>
                      </a:r>
                      <a:endParaRPr lang="en-US" sz="2000" b="1" i="0" u="none" strike="noStrike" noProof="0">
                        <a:solidFill>
                          <a:srgbClr val="3333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2000" b="1" u="none" strike="noStrike" noProof="0">
                          <a:effectLst/>
                        </a:rPr>
                        <a:t>Realised</a:t>
                      </a:r>
                      <a:endParaRPr lang="en-US" sz="2000" b="1" i="0" u="none" strike="noStrike" noProof="0">
                        <a:solidFill>
                          <a:srgbClr val="0070C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1"/>
                  </a:ext>
                </a:extLst>
              </a:tr>
              <a:tr h="707517">
                <a:tc>
                  <a:txBody>
                    <a:bodyPr/>
                    <a:lstStyle/>
                    <a:p>
                      <a:pPr algn="ctr" fontAlgn="b"/>
                      <a:r>
                        <a:rPr lang="en-US" sz="1800" b="1" u="none" strike="noStrike" noProof="0">
                          <a:effectLst/>
                        </a:rPr>
                        <a:t>2014</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14,2%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13,5%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53,1%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56,4%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50,9%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51,7%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2"/>
                  </a:ext>
                </a:extLst>
              </a:tr>
              <a:tr h="707517">
                <a:tc>
                  <a:txBody>
                    <a:bodyPr/>
                    <a:lstStyle/>
                    <a:p>
                      <a:pPr algn="ctr" fontAlgn="b"/>
                      <a:r>
                        <a:rPr lang="en-US" sz="1800" b="1" u="none" strike="noStrike" noProof="0">
                          <a:effectLst/>
                        </a:rPr>
                        <a:t>2015</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14,1%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14,7%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58,8%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54,9%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50,8%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50,6%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51,8%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51,8%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3"/>
                  </a:ext>
                </a:extLst>
              </a:tr>
              <a:tr h="707517">
                <a:tc>
                  <a:txBody>
                    <a:bodyPr/>
                    <a:lstStyle/>
                    <a:p>
                      <a:pPr algn="ctr" fontAlgn="b"/>
                      <a:r>
                        <a:rPr lang="en-US" sz="1800" b="1" u="none" strike="noStrike" noProof="0">
                          <a:effectLst/>
                        </a:rPr>
                        <a:t>2016</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14,3%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14,6%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dirty="0">
                          <a:solidFill>
                            <a:srgbClr val="3333FF"/>
                          </a:solidFill>
                          <a:effectLst/>
                          <a:latin typeface="Calibri" panose="020F0502020204030204" pitchFamily="34" charset="0"/>
                          <a:ea typeface="+mn-ea"/>
                          <a:cs typeface="+mn-cs"/>
                        </a:rPr>
                        <a:t>54,9%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57,7%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50,9%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52,4%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4"/>
                  </a:ext>
                </a:extLst>
              </a:tr>
              <a:tr h="707517">
                <a:tc>
                  <a:txBody>
                    <a:bodyPr/>
                    <a:lstStyle/>
                    <a:p>
                      <a:pPr algn="ctr" fontAlgn="b"/>
                      <a:r>
                        <a:rPr lang="en-US" sz="1800" b="1" u="none" strike="noStrike" noProof="0">
                          <a:effectLst/>
                        </a:rPr>
                        <a:t>2017</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13,2%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14,4%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54,0%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49,4%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50,9%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53,0%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5"/>
                  </a:ext>
                </a:extLst>
              </a:tr>
              <a:tr h="707517">
                <a:tc>
                  <a:txBody>
                    <a:bodyPr/>
                    <a:lstStyle/>
                    <a:p>
                      <a:pPr algn="ctr" fontAlgn="b"/>
                      <a:r>
                        <a:rPr lang="en-US" sz="1800" b="1" u="none" strike="noStrike" noProof="0">
                          <a:effectLst/>
                        </a:rPr>
                        <a:t>2018</a:t>
                      </a:r>
                      <a:endParaRPr lang="en-US" sz="1800" b="1" i="0" u="none" strike="noStrike" noProof="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10,66%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10,7%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50,72%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50,4%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52,56%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52,99%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b" latinLnBrk="0" hangingPunct="1"/>
                      <a:r>
                        <a:rPr lang="en-US" sz="2000" b="1" i="0" u="none" strike="noStrike" kern="1200" noProof="0">
                          <a:solidFill>
                            <a:srgbClr val="000000"/>
                          </a:solidFill>
                          <a:effectLst/>
                          <a:latin typeface="Calibri" panose="020F0502020204030204" pitchFamily="34" charset="0"/>
                          <a:ea typeface="+mn-ea"/>
                          <a:cs typeface="+mn-cs"/>
                        </a:rPr>
                        <a:t>53,0%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6"/>
                  </a:ext>
                </a:extLst>
              </a:tr>
              <a:tr h="707517">
                <a:tc>
                  <a:txBody>
                    <a:bodyPr/>
                    <a:lstStyle/>
                    <a:p>
                      <a:pPr algn="ctr" fontAlgn="b"/>
                      <a:r>
                        <a:rPr lang="en-US" sz="1800" b="1" u="none" strike="noStrike" noProof="0">
                          <a:effectLst/>
                        </a:rPr>
                        <a:t>2019</a:t>
                      </a:r>
                      <a:endParaRPr lang="en-US" sz="1800" b="1" i="0" u="none" strike="noStrike" noProof="0">
                        <a:solidFill>
                          <a:srgbClr val="FF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15,0%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endParaRPr lang="en-US" sz="2000" b="1" i="0" u="none" strike="noStrike" kern="1200" noProof="0">
                        <a:solidFill>
                          <a:srgbClr val="000000"/>
                        </a:solidFill>
                        <a:effectLst/>
                        <a:latin typeface="Calibri" panose="020F0502020204030204" pitchFamily="34" charset="0"/>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54,9%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endParaRPr lang="en-US" sz="2000" b="1" i="0" u="none" strike="noStrike" kern="1200" noProof="0">
                        <a:solidFill>
                          <a:srgbClr val="000000"/>
                        </a:solidFill>
                        <a:effectLst/>
                        <a:latin typeface="Calibri" panose="020F0502020204030204" pitchFamily="34" charset="0"/>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endParaRPr lang="en-US" sz="2000" b="1" i="0" u="none" strike="noStrike" kern="1200" noProof="0">
                        <a:solidFill>
                          <a:srgbClr val="000000"/>
                        </a:solidFill>
                        <a:effectLst/>
                        <a:latin typeface="Calibri" panose="020F0502020204030204" pitchFamily="34" charset="0"/>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457200" rtl="0" eaLnBrk="1" fontAlgn="b" latinLnBrk="0" hangingPunct="1"/>
                      <a:r>
                        <a:rPr lang="en-US" sz="2000" b="1" i="0" u="none" strike="noStrike" kern="1200" noProof="0">
                          <a:solidFill>
                            <a:srgbClr val="3333FF"/>
                          </a:solidFill>
                          <a:effectLst/>
                          <a:latin typeface="Calibri" panose="020F0502020204030204" pitchFamily="34" charset="0"/>
                          <a:ea typeface="+mn-ea"/>
                          <a:cs typeface="+mn-cs"/>
                        </a:rPr>
                        <a:t>52,5%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b" latinLnBrk="0" hangingPunct="1"/>
                      <a:endParaRPr lang="en-US" sz="2000" b="1" i="0" u="none" strike="noStrike" kern="1200" noProof="0" dirty="0">
                        <a:solidFill>
                          <a:srgbClr val="000000"/>
                        </a:solidFill>
                        <a:effectLst/>
                        <a:latin typeface="Calibri" panose="020F0502020204030204" pitchFamily="34" charset="0"/>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4270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E57D63D-98BC-4B74-8A2F-0F3C35E689D3}"/>
              </a:ext>
            </a:extLst>
          </p:cNvPr>
          <p:cNvSpPr>
            <a:spLocks noGrp="1"/>
          </p:cNvSpPr>
          <p:nvPr>
            <p:ph type="title"/>
          </p:nvPr>
        </p:nvSpPr>
        <p:spPr>
          <a:xfrm>
            <a:off x="758952" y="73151"/>
            <a:ext cx="11183112" cy="1002613"/>
          </a:xfrm>
        </p:spPr>
        <p:txBody>
          <a:bodyPr>
            <a:normAutofit/>
          </a:bodyPr>
          <a:lstStyle/>
          <a:p>
            <a:r>
              <a:rPr lang="en-US" sz="3600" b="1" dirty="0"/>
              <a:t>Recommendations for public and budget policies </a:t>
            </a:r>
          </a:p>
        </p:txBody>
      </p:sp>
      <p:sp>
        <p:nvSpPr>
          <p:cNvPr id="3" name="Espace réservé du contenu 2">
            <a:extLst>
              <a:ext uri="{FF2B5EF4-FFF2-40B4-BE49-F238E27FC236}">
                <a16:creationId xmlns:a16="http://schemas.microsoft.com/office/drawing/2014/main" xmlns="" id="{FFE8AD30-47C3-47A0-B0A2-FD827F8863CA}"/>
              </a:ext>
            </a:extLst>
          </p:cNvPr>
          <p:cNvSpPr>
            <a:spLocks noGrp="1"/>
          </p:cNvSpPr>
          <p:nvPr>
            <p:ph idx="1"/>
          </p:nvPr>
        </p:nvSpPr>
        <p:spPr>
          <a:xfrm>
            <a:off x="758952" y="877824"/>
            <a:ext cx="11311128" cy="5907025"/>
          </a:xfrm>
        </p:spPr>
        <p:txBody>
          <a:bodyPr>
            <a:noAutofit/>
          </a:bodyPr>
          <a:lstStyle/>
          <a:p>
            <a:pPr lvl="0" algn="just">
              <a:spcAft>
                <a:spcPts val="600"/>
              </a:spcAft>
            </a:pPr>
            <a:r>
              <a:rPr lang="en-US" sz="2800" dirty="0">
                <a:latin typeface="+mj-lt"/>
                <a:cs typeface="Times New Roman" panose="02020603050405020304" pitchFamily="18" charset="0"/>
              </a:rPr>
              <a:t>Increase efficacity of the budget by according priority to investments expenditures, conducive to rapid increase of DDMI</a:t>
            </a:r>
          </a:p>
          <a:p>
            <a:pPr lvl="0" algn="just">
              <a:spcAft>
                <a:spcPts val="600"/>
              </a:spcAft>
            </a:pPr>
            <a:r>
              <a:rPr lang="en-US" sz="2800" dirty="0">
                <a:latin typeface="+mj-lt"/>
                <a:cs typeface="Times New Roman" panose="02020603050405020304" pitchFamily="18" charset="0"/>
              </a:rPr>
              <a:t>Invest more in Human capital, Health and Education. This can allow rapid demographic transition and empowerment of youth and women; </a:t>
            </a:r>
          </a:p>
          <a:p>
            <a:pPr lvl="0" algn="just">
              <a:spcAft>
                <a:spcPts val="600"/>
              </a:spcAft>
            </a:pPr>
            <a:r>
              <a:rPr lang="en-US" sz="2800" dirty="0">
                <a:latin typeface="+mj-lt"/>
                <a:cs typeface="Times New Roman" panose="02020603050405020304" pitchFamily="18" charset="0"/>
              </a:rPr>
              <a:t>Rationalize expenditures in « Institutions » function.</a:t>
            </a:r>
          </a:p>
          <a:p>
            <a:pPr marL="0" lvl="0" indent="0" algn="just">
              <a:spcAft>
                <a:spcPts val="600"/>
              </a:spcAft>
              <a:buNone/>
            </a:pPr>
            <a:endParaRPr lang="en-US" sz="2800" dirty="0">
              <a:latin typeface="+mj-lt"/>
              <a:cs typeface="Times New Roman" panose="02020603050405020304" pitchFamily="18" charset="0"/>
            </a:endParaRPr>
          </a:p>
          <a:p>
            <a:pPr marL="0" lvl="0" indent="0" algn="just">
              <a:spcAft>
                <a:spcPts val="600"/>
              </a:spcAft>
              <a:buNone/>
            </a:pPr>
            <a:r>
              <a:rPr lang="en-US" sz="2800" u="sng" dirty="0">
                <a:latin typeface="+mj-lt"/>
                <a:cs typeface="Times New Roman" panose="02020603050405020304" pitchFamily="18" charset="0"/>
              </a:rPr>
              <a:t>A good practice through best decisions </a:t>
            </a:r>
          </a:p>
          <a:p>
            <a:pPr marL="0" lvl="0" indent="0" algn="just">
              <a:spcAft>
                <a:spcPts val="600"/>
              </a:spcAft>
              <a:buNone/>
            </a:pPr>
            <a:r>
              <a:rPr lang="en-US" sz="2800" dirty="0">
                <a:latin typeface="+mj-lt"/>
                <a:cs typeface="Times New Roman" panose="02020603050405020304" pitchFamily="18" charset="0"/>
              </a:rPr>
              <a:t>March, 2020: After the National Budget launch conference where the results were presented, the Government was to choose a thematic to request resources from a United Nations project for accelerating SDG Agenda. The Ministry of Finance decide to give priority to investments in Human capital and the request has been written in this objective. </a:t>
            </a:r>
          </a:p>
        </p:txBody>
      </p:sp>
    </p:spTree>
    <p:extLst>
      <p:ext uri="{BB962C8B-B14F-4D97-AF65-F5344CB8AC3E}">
        <p14:creationId xmlns:p14="http://schemas.microsoft.com/office/powerpoint/2010/main" val="860434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xmlns="" id="{9668499F-DDBB-4948-B26D-DFC052B52A05}"/>
              </a:ext>
            </a:extLst>
          </p:cNvPr>
          <p:cNvGraphicFramePr>
            <a:graphicFrameLocks noGrp="1"/>
          </p:cNvGraphicFramePr>
          <p:nvPr>
            <p:extLst>
              <p:ext uri="{D42A27DB-BD31-4B8C-83A1-F6EECF244321}">
                <p14:modId xmlns:p14="http://schemas.microsoft.com/office/powerpoint/2010/main" val="3502738529"/>
              </p:ext>
            </p:extLst>
          </p:nvPr>
        </p:nvGraphicFramePr>
        <p:xfrm>
          <a:off x="2340864" y="2586118"/>
          <a:ext cx="6940295" cy="1104392"/>
        </p:xfrm>
        <a:graphic>
          <a:graphicData uri="http://schemas.openxmlformats.org/drawingml/2006/table">
            <a:tbl>
              <a:tblPr firstRow="1" bandRow="1">
                <a:tableStyleId>{5C22544A-7EE6-4342-B048-85BDC9FD1C3A}</a:tableStyleId>
              </a:tblPr>
              <a:tblGrid>
                <a:gridCol w="6940295">
                  <a:extLst>
                    <a:ext uri="{9D8B030D-6E8A-4147-A177-3AD203B41FA5}">
                      <a16:colId xmlns:a16="http://schemas.microsoft.com/office/drawing/2014/main" xmlns="" val="20000"/>
                    </a:ext>
                  </a:extLst>
                </a:gridCol>
              </a:tblGrid>
              <a:tr h="1104392">
                <a:tc>
                  <a:txBody>
                    <a:bodyPr/>
                    <a:lstStyle/>
                    <a:p>
                      <a:pPr algn="ctr"/>
                      <a:r>
                        <a:rPr kumimoji="0" lang="fr-FR" sz="6000" b="1"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Thank</a:t>
                      </a:r>
                      <a:r>
                        <a:rPr kumimoji="0" lang="fr-FR" sz="60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a:t>
                      </a:r>
                      <a:r>
                        <a:rPr kumimoji="0" lang="fr-FR" sz="6000" b="1"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you</a:t>
                      </a:r>
                      <a:r>
                        <a:rPr kumimoji="0" lang="fr-FR" sz="60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t>
                      </a:r>
                      <a:endParaRPr lang="fr-FR" sz="1200" b="1" dirty="0">
                        <a:solidFill>
                          <a:schemeClr val="tx1"/>
                        </a:solidFill>
                        <a:effectLst/>
                        <a:latin typeface="Times New Roman" panose="02020603050405020304" pitchFamily="18" charset="0"/>
                        <a:cs typeface="Times New Roman" panose="02020603050405020304" pitchFamily="18" charset="0"/>
                      </a:endParaRPr>
                    </a:p>
                  </a:txBody>
                  <a:tcPr marL="51435" marR="51435" marT="25718" marB="25718" anchor="ctr">
                    <a:lnL w="12700" cmpd="sng">
                      <a:noFill/>
                    </a:lnL>
                    <a:lnR w="12700" cmpd="sng">
                      <a:noFill/>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95906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761C0EE-7CC0-47B1-8699-481329BF5E01}"/>
              </a:ext>
            </a:extLst>
          </p:cNvPr>
          <p:cNvSpPr>
            <a:spLocks noGrp="1"/>
          </p:cNvSpPr>
          <p:nvPr>
            <p:ph type="title"/>
          </p:nvPr>
        </p:nvSpPr>
        <p:spPr>
          <a:xfrm>
            <a:off x="786384" y="121920"/>
            <a:ext cx="9601200" cy="527304"/>
          </a:xfrm>
        </p:spPr>
        <p:txBody>
          <a:bodyPr>
            <a:normAutofit fontScale="90000"/>
          </a:bodyPr>
          <a:lstStyle/>
          <a:p>
            <a:r>
              <a:rPr lang="fr-FR" sz="3600" b="1" dirty="0"/>
              <a:t>Plan of </a:t>
            </a:r>
            <a:r>
              <a:rPr lang="fr-FR" sz="3600" b="1" dirty="0" err="1"/>
              <a:t>presentation</a:t>
            </a:r>
            <a:endParaRPr lang="fr-FR" sz="3600" b="1" dirty="0"/>
          </a:p>
        </p:txBody>
      </p:sp>
      <p:sp>
        <p:nvSpPr>
          <p:cNvPr id="3" name="Espace réservé du contenu 2">
            <a:extLst>
              <a:ext uri="{FF2B5EF4-FFF2-40B4-BE49-F238E27FC236}">
                <a16:creationId xmlns:a16="http://schemas.microsoft.com/office/drawing/2014/main" xmlns="" id="{7A1799FB-D936-46B0-8842-19A433686AC1}"/>
              </a:ext>
            </a:extLst>
          </p:cNvPr>
          <p:cNvSpPr>
            <a:spLocks noGrp="1"/>
          </p:cNvSpPr>
          <p:nvPr>
            <p:ph idx="1"/>
          </p:nvPr>
        </p:nvSpPr>
        <p:spPr>
          <a:xfrm>
            <a:off x="786384" y="973393"/>
            <a:ext cx="11159810" cy="5442155"/>
          </a:xfrm>
        </p:spPr>
        <p:txBody>
          <a:bodyPr>
            <a:noAutofit/>
          </a:bodyPr>
          <a:lstStyle/>
          <a:p>
            <a:pPr algn="just">
              <a:lnSpc>
                <a:spcPct val="150000"/>
              </a:lnSpc>
            </a:pPr>
            <a:r>
              <a:rPr lang="fr-FR" sz="2800" dirty="0"/>
              <a:t>Introduction </a:t>
            </a:r>
          </a:p>
          <a:p>
            <a:pPr algn="just">
              <a:lnSpc>
                <a:spcPct val="150000"/>
              </a:lnSpc>
            </a:pPr>
            <a:r>
              <a:rPr lang="fr-FR" sz="2800" dirty="0" err="1"/>
              <a:t>Demographic</a:t>
            </a:r>
            <a:r>
              <a:rPr lang="fr-FR" sz="2800" dirty="0"/>
              <a:t> </a:t>
            </a:r>
            <a:r>
              <a:rPr lang="fr-FR" sz="2800" dirty="0" err="1"/>
              <a:t>Dividend</a:t>
            </a:r>
            <a:r>
              <a:rPr lang="fr-FR" sz="2800" dirty="0"/>
              <a:t> Monitoring Index for Mali</a:t>
            </a:r>
          </a:p>
          <a:p>
            <a:pPr algn="just">
              <a:lnSpc>
                <a:spcPct val="150000"/>
              </a:lnSpc>
            </a:pPr>
            <a:r>
              <a:rPr lang="fr-FR" sz="2800" dirty="0" err="1"/>
              <a:t>Constructing</a:t>
            </a:r>
            <a:r>
              <a:rPr lang="fr-FR" sz="2800" dirty="0"/>
              <a:t> BSDD: the </a:t>
            </a:r>
            <a:r>
              <a:rPr lang="fr-FR" sz="2800" dirty="0" err="1"/>
              <a:t>budgetary</a:t>
            </a:r>
            <a:r>
              <a:rPr lang="fr-FR" sz="2800" dirty="0"/>
              <a:t> </a:t>
            </a:r>
            <a:r>
              <a:rPr lang="fr-FR" sz="2800" dirty="0" err="1"/>
              <a:t>functions</a:t>
            </a:r>
            <a:endParaRPr lang="fr-FR" sz="2800" dirty="0"/>
          </a:p>
          <a:p>
            <a:pPr algn="just">
              <a:lnSpc>
                <a:spcPct val="150000"/>
              </a:lnSpc>
            </a:pPr>
            <a:r>
              <a:rPr lang="fr-FR" sz="2800" dirty="0" err="1"/>
              <a:t>Linking</a:t>
            </a:r>
            <a:r>
              <a:rPr lang="fr-FR" sz="2800" dirty="0"/>
              <a:t> DDMI to </a:t>
            </a:r>
            <a:r>
              <a:rPr lang="fr-FR" sz="2800" dirty="0" err="1"/>
              <a:t>budgetary</a:t>
            </a:r>
            <a:r>
              <a:rPr lang="fr-FR" sz="2800" dirty="0"/>
              <a:t> </a:t>
            </a:r>
            <a:r>
              <a:rPr lang="fr-FR" sz="2800" dirty="0" err="1"/>
              <a:t>functions</a:t>
            </a:r>
            <a:r>
              <a:rPr lang="fr-FR" sz="2800" dirty="0"/>
              <a:t>: the </a:t>
            </a:r>
            <a:r>
              <a:rPr lang="fr-FR" sz="2800" dirty="0" err="1"/>
              <a:t>results</a:t>
            </a:r>
            <a:endParaRPr lang="fr-FR" sz="2800" dirty="0"/>
          </a:p>
          <a:p>
            <a:pPr algn="just">
              <a:lnSpc>
                <a:spcPct val="150000"/>
              </a:lnSpc>
            </a:pPr>
            <a:r>
              <a:rPr lang="fr-FR" sz="2800" dirty="0"/>
              <a:t>Conclusion and public </a:t>
            </a:r>
            <a:r>
              <a:rPr lang="fr-FR" sz="2800" dirty="0" err="1"/>
              <a:t>policy</a:t>
            </a:r>
            <a:r>
              <a:rPr lang="fr-FR" sz="2800" dirty="0"/>
              <a:t> </a:t>
            </a:r>
            <a:r>
              <a:rPr lang="fr-FR" sz="2800" dirty="0" err="1"/>
              <a:t>recommendations</a:t>
            </a:r>
            <a:endParaRPr lang="fr-FR" sz="2800" dirty="0"/>
          </a:p>
        </p:txBody>
      </p:sp>
    </p:spTree>
    <p:extLst>
      <p:ext uri="{BB962C8B-B14F-4D97-AF65-F5344CB8AC3E}">
        <p14:creationId xmlns:p14="http://schemas.microsoft.com/office/powerpoint/2010/main" val="86795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2D7042-EB9E-4F7A-BB15-0E7282025779}"/>
              </a:ext>
            </a:extLst>
          </p:cNvPr>
          <p:cNvSpPr>
            <a:spLocks noGrp="1"/>
          </p:cNvSpPr>
          <p:nvPr>
            <p:ph type="title"/>
          </p:nvPr>
        </p:nvSpPr>
        <p:spPr>
          <a:xfrm>
            <a:off x="731520" y="210312"/>
            <a:ext cx="9601200" cy="704088"/>
          </a:xfrm>
        </p:spPr>
        <p:txBody>
          <a:bodyPr>
            <a:normAutofit/>
          </a:bodyPr>
          <a:lstStyle/>
          <a:p>
            <a:r>
              <a:rPr lang="fr-FR" sz="3600" b="1" dirty="0"/>
              <a:t>Introduction</a:t>
            </a:r>
          </a:p>
        </p:txBody>
      </p:sp>
      <p:sp>
        <p:nvSpPr>
          <p:cNvPr id="3" name="Espace réservé du contenu 2">
            <a:extLst>
              <a:ext uri="{FF2B5EF4-FFF2-40B4-BE49-F238E27FC236}">
                <a16:creationId xmlns:a16="http://schemas.microsoft.com/office/drawing/2014/main" xmlns="" id="{0D3E52E3-620A-461F-94C1-1E21D03FFCBC}"/>
              </a:ext>
            </a:extLst>
          </p:cNvPr>
          <p:cNvSpPr>
            <a:spLocks noGrp="1"/>
          </p:cNvSpPr>
          <p:nvPr>
            <p:ph idx="1"/>
          </p:nvPr>
        </p:nvSpPr>
        <p:spPr>
          <a:xfrm>
            <a:off x="731520" y="1362458"/>
            <a:ext cx="11347704" cy="5495540"/>
          </a:xfrm>
        </p:spPr>
        <p:txBody>
          <a:bodyPr>
            <a:normAutofit fontScale="92500" lnSpcReduction="10000"/>
          </a:bodyPr>
          <a:lstStyle/>
          <a:p>
            <a:pPr algn="just"/>
            <a:r>
              <a:rPr lang="en-US" sz="2800" dirty="0"/>
              <a:t>Researches and other investigations are being conducted on Demographic Dividend; </a:t>
            </a:r>
          </a:p>
          <a:p>
            <a:pPr algn="just"/>
            <a:r>
              <a:rPr lang="en-US" sz="2800" dirty="0"/>
              <a:t>Many recommendations are made, inviting governments to (</a:t>
            </a:r>
            <a:r>
              <a:rPr lang="en-US" sz="2800" dirty="0" err="1"/>
              <a:t>i</a:t>
            </a:r>
            <a:r>
              <a:rPr lang="en-US" sz="2800" dirty="0"/>
              <a:t>) invest more on women, girls and youth, (ii) take actions for rapid demographic transition and (iii) encourage good governance…  </a:t>
            </a:r>
          </a:p>
          <a:p>
            <a:pPr algn="just"/>
            <a:r>
              <a:rPr lang="en-US" sz="2800" b="1" dirty="0">
                <a:solidFill>
                  <a:srgbClr val="002060"/>
                </a:solidFill>
              </a:rPr>
              <a:t>For developing countries, the national budget is generally the principal tool to conduct the development process and reach national development goals and objectives.</a:t>
            </a:r>
          </a:p>
          <a:p>
            <a:pPr algn="just"/>
            <a:r>
              <a:rPr lang="en-US" sz="2800" b="1" dirty="0">
                <a:solidFill>
                  <a:srgbClr val="002060"/>
                </a:solidFill>
              </a:rPr>
              <a:t>Due to relative low level of those budgets (5,6 billions USD, 2020) and enormous needs and social demand, how budget structure can help accelerate DD harnessing? </a:t>
            </a:r>
          </a:p>
          <a:p>
            <a:pPr algn="just"/>
            <a:r>
              <a:rPr lang="en-US" sz="2800" b="1" dirty="0">
                <a:solidFill>
                  <a:srgbClr val="002060"/>
                </a:solidFill>
              </a:rPr>
              <a:t>After integrating DD on national and sectorial policies and strategies, it is necessary to drawn budget structure sensitive to DD harnessing so we can except more interest to investing on DD pillars.</a:t>
            </a:r>
          </a:p>
        </p:txBody>
      </p:sp>
    </p:spTree>
    <p:extLst>
      <p:ext uri="{BB962C8B-B14F-4D97-AF65-F5344CB8AC3E}">
        <p14:creationId xmlns:p14="http://schemas.microsoft.com/office/powerpoint/2010/main" val="55993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37333" y="337483"/>
            <a:ext cx="6744190" cy="646331"/>
          </a:xfrm>
          <a:prstGeom prst="rect">
            <a:avLst/>
          </a:prstGeom>
          <a:noFill/>
        </p:spPr>
        <p:txBody>
          <a:bodyPr wrap="square" rtlCol="0">
            <a:spAutoFit/>
          </a:bodyPr>
          <a:lstStyle/>
          <a:p>
            <a:pPr>
              <a:defRPr/>
            </a:pPr>
            <a:r>
              <a:rPr lang="fr-FR" sz="3600" b="1" dirty="0">
                <a:latin typeface="Arial" pitchFamily="34" charset="0"/>
                <a:cs typeface="Arial" pitchFamily="34" charset="0"/>
              </a:rPr>
              <a:t>DDMI : </a:t>
            </a:r>
            <a:r>
              <a:rPr lang="en-US" sz="3600" b="1" dirty="0">
                <a:latin typeface="Arial" pitchFamily="34" charset="0"/>
                <a:cs typeface="Arial" pitchFamily="34" charset="0"/>
              </a:rPr>
              <a:t>Definition</a:t>
            </a:r>
          </a:p>
        </p:txBody>
      </p:sp>
      <p:graphicFrame>
        <p:nvGraphicFramePr>
          <p:cNvPr id="14" name="Espace réservé du contenu 3"/>
          <p:cNvGraphicFramePr>
            <a:graphicFrameLocks noGrp="1"/>
          </p:cNvGraphicFramePr>
          <p:nvPr>
            <p:extLst>
              <p:ext uri="{D42A27DB-BD31-4B8C-83A1-F6EECF244321}">
                <p14:modId xmlns:p14="http://schemas.microsoft.com/office/powerpoint/2010/main" val="1663025427"/>
              </p:ext>
            </p:extLst>
          </p:nvPr>
        </p:nvGraphicFramePr>
        <p:xfrm>
          <a:off x="5633884" y="1041611"/>
          <a:ext cx="6558116" cy="5816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Espace réservé du contenu 1">
            <a:extLst>
              <a:ext uri="{FF2B5EF4-FFF2-40B4-BE49-F238E27FC236}">
                <a16:creationId xmlns:a16="http://schemas.microsoft.com/office/drawing/2014/main" xmlns="" id="{0FA5D2FB-6E93-4F83-AA52-59FA19E7F2A4}"/>
              </a:ext>
            </a:extLst>
          </p:cNvPr>
          <p:cNvGraphicFramePr>
            <a:graphicFrameLocks noGrp="1"/>
          </p:cNvGraphicFramePr>
          <p:nvPr>
            <p:ph idx="1"/>
            <p:extLst>
              <p:ext uri="{D42A27DB-BD31-4B8C-83A1-F6EECF244321}">
                <p14:modId xmlns:p14="http://schemas.microsoft.com/office/powerpoint/2010/main" val="586650118"/>
              </p:ext>
            </p:extLst>
          </p:nvPr>
        </p:nvGraphicFramePr>
        <p:xfrm>
          <a:off x="704087" y="1157205"/>
          <a:ext cx="4664325" cy="55828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69350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1A620E-530D-4E4D-B773-0228B0A5573E}"/>
              </a:ext>
            </a:extLst>
          </p:cNvPr>
          <p:cNvSpPr>
            <a:spLocks noGrp="1"/>
          </p:cNvSpPr>
          <p:nvPr>
            <p:ph type="title"/>
          </p:nvPr>
        </p:nvSpPr>
        <p:spPr>
          <a:xfrm>
            <a:off x="718456" y="0"/>
            <a:ext cx="11473543" cy="653143"/>
          </a:xfrm>
        </p:spPr>
        <p:txBody>
          <a:bodyPr>
            <a:normAutofit/>
          </a:bodyPr>
          <a:lstStyle/>
          <a:p>
            <a:r>
              <a:rPr lang="fr-FR" sz="3200" b="1" dirty="0">
                <a:solidFill>
                  <a:schemeClr val="tx1"/>
                </a:solidFill>
              </a:rPr>
              <a:t>Mali DDMI 2015 : </a:t>
            </a:r>
            <a:r>
              <a:rPr lang="fr-FR" sz="4000" b="1" dirty="0">
                <a:solidFill>
                  <a:srgbClr val="FF0000"/>
                </a:solidFill>
              </a:rPr>
              <a:t>0,4220</a:t>
            </a:r>
            <a:endParaRPr lang="fr-FR" sz="3200" b="1" dirty="0">
              <a:solidFill>
                <a:srgbClr val="FF0000"/>
              </a:solidFill>
            </a:endParaRPr>
          </a:p>
        </p:txBody>
      </p:sp>
      <p:graphicFrame>
        <p:nvGraphicFramePr>
          <p:cNvPr id="6" name="Graphique 5">
            <a:extLst>
              <a:ext uri="{FF2B5EF4-FFF2-40B4-BE49-F238E27FC236}">
                <a16:creationId xmlns:a16="http://schemas.microsoft.com/office/drawing/2014/main" xmlns="" id="{F3D92E27-CA57-468E-975D-A7205D033CA6}"/>
              </a:ext>
            </a:extLst>
          </p:cNvPr>
          <p:cNvGraphicFramePr/>
          <p:nvPr>
            <p:extLst/>
          </p:nvPr>
        </p:nvGraphicFramePr>
        <p:xfrm>
          <a:off x="4229100" y="947057"/>
          <a:ext cx="7690758" cy="5910943"/>
        </p:xfrm>
        <a:graphic>
          <a:graphicData uri="http://schemas.openxmlformats.org/drawingml/2006/chart">
            <c:chart xmlns:c="http://schemas.openxmlformats.org/drawingml/2006/chart" xmlns:r="http://schemas.openxmlformats.org/officeDocument/2006/relationships" r:id="rId2"/>
          </a:graphicData>
        </a:graphic>
      </p:graphicFrame>
      <p:sp>
        <p:nvSpPr>
          <p:cNvPr id="11" name="ZoneTexte 10">
            <a:extLst>
              <a:ext uri="{FF2B5EF4-FFF2-40B4-BE49-F238E27FC236}">
                <a16:creationId xmlns:a16="http://schemas.microsoft.com/office/drawing/2014/main" xmlns="" id="{DB9616AB-B78A-4B73-8976-4F33E172B20C}"/>
              </a:ext>
            </a:extLst>
          </p:cNvPr>
          <p:cNvSpPr txBox="1"/>
          <p:nvPr/>
        </p:nvSpPr>
        <p:spPr>
          <a:xfrm>
            <a:off x="768096" y="1644774"/>
            <a:ext cx="3265061" cy="4524315"/>
          </a:xfrm>
          <a:prstGeom prst="rect">
            <a:avLst/>
          </a:prstGeom>
          <a:noFill/>
        </p:spPr>
        <p:txBody>
          <a:bodyPr wrap="square" rtlCol="0">
            <a:spAutoFit/>
          </a:bodyPr>
          <a:lstStyle/>
          <a:p>
            <a:r>
              <a:rPr lang="fr-FR" sz="3200" b="1" dirty="0"/>
              <a:t>ICDE: </a:t>
            </a:r>
            <a:r>
              <a:rPr lang="fr-FR" sz="3200" b="1" dirty="0">
                <a:solidFill>
                  <a:srgbClr val="FF0000"/>
                </a:solidFill>
              </a:rPr>
              <a:t>0,426</a:t>
            </a:r>
          </a:p>
          <a:p>
            <a:endParaRPr lang="fr-FR" sz="3200" b="1" dirty="0"/>
          </a:p>
          <a:p>
            <a:r>
              <a:rPr lang="fr-FR" sz="3200" b="1" dirty="0"/>
              <a:t>IQCV: </a:t>
            </a:r>
            <a:r>
              <a:rPr lang="fr-FR" sz="3200" b="1" dirty="0">
                <a:solidFill>
                  <a:srgbClr val="FFC000"/>
                </a:solidFill>
              </a:rPr>
              <a:t>0,549</a:t>
            </a:r>
          </a:p>
          <a:p>
            <a:endParaRPr lang="fr-FR" sz="3200" b="1" dirty="0"/>
          </a:p>
          <a:p>
            <a:r>
              <a:rPr lang="fr-FR" sz="3200" b="1" dirty="0"/>
              <a:t>ISSP: </a:t>
            </a:r>
            <a:r>
              <a:rPr lang="fr-FR" sz="3200" b="1" dirty="0">
                <a:solidFill>
                  <a:srgbClr val="FFC000"/>
                </a:solidFill>
              </a:rPr>
              <a:t>0,546</a:t>
            </a:r>
          </a:p>
          <a:p>
            <a:endParaRPr lang="fr-FR" sz="3200" b="1" dirty="0"/>
          </a:p>
          <a:p>
            <a:r>
              <a:rPr lang="fr-FR" sz="3200" b="1" dirty="0"/>
              <a:t>IDHE: </a:t>
            </a:r>
            <a:r>
              <a:rPr lang="fr-FR" sz="3200" b="1" dirty="0">
                <a:solidFill>
                  <a:srgbClr val="FF0000"/>
                </a:solidFill>
              </a:rPr>
              <a:t>0,402</a:t>
            </a:r>
          </a:p>
          <a:p>
            <a:endParaRPr lang="fr-FR" sz="3200" b="1" dirty="0"/>
          </a:p>
          <a:p>
            <a:r>
              <a:rPr lang="fr-FR" sz="3200" b="1" dirty="0"/>
              <a:t>ISRT:  </a:t>
            </a:r>
            <a:r>
              <a:rPr lang="fr-FR" sz="3200" b="1" dirty="0">
                <a:solidFill>
                  <a:srgbClr val="FF0000"/>
                </a:solidFill>
              </a:rPr>
              <a:t>0,247</a:t>
            </a:r>
          </a:p>
        </p:txBody>
      </p:sp>
    </p:spTree>
    <p:extLst>
      <p:ext uri="{BB962C8B-B14F-4D97-AF65-F5344CB8AC3E}">
        <p14:creationId xmlns:p14="http://schemas.microsoft.com/office/powerpoint/2010/main" val="277420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4088" y="90558"/>
            <a:ext cx="11411712" cy="718002"/>
          </a:xfrm>
          <a:noFill/>
        </p:spPr>
        <p:txBody>
          <a:bodyPr>
            <a:noAutofit/>
          </a:bodyPr>
          <a:lstStyle/>
          <a:p>
            <a:r>
              <a:rPr lang="en-US" sz="2800" b="1" dirty="0">
                <a:solidFill>
                  <a:schemeClr val="tx1"/>
                </a:solidFill>
                <a:latin typeface="Times New Roman" panose="02020603050405020304" pitchFamily="18" charset="0"/>
                <a:cs typeface="Times New Roman" panose="02020603050405020304" pitchFamily="18" charset="0"/>
              </a:rPr>
              <a:t>Reorganizing budget structure (4 budget components &amp; 8 functions)</a:t>
            </a:r>
          </a:p>
        </p:txBody>
      </p:sp>
      <p:sp>
        <p:nvSpPr>
          <p:cNvPr id="3" name="Espace réservé du numéro de diapositive 2"/>
          <p:cNvSpPr>
            <a:spLocks noGrp="1"/>
          </p:cNvSpPr>
          <p:nvPr>
            <p:ph type="sldNum" sz="quarter" idx="12"/>
          </p:nvPr>
        </p:nvSpPr>
        <p:spPr/>
        <p:txBody>
          <a:bodyPr/>
          <a:lstStyle/>
          <a:p>
            <a:pPr>
              <a:defRPr/>
            </a:pPr>
            <a:fld id="{1A6DEB34-565E-7749-A396-365313201C0E}" type="slidenum">
              <a:rPr lang="fr-FR" sz="2000">
                <a:solidFill>
                  <a:prstClr val="white"/>
                </a:solidFill>
                <a:latin typeface="Calibri"/>
              </a:rPr>
              <a:pPr>
                <a:defRPr/>
              </a:pPr>
              <a:t>6</a:t>
            </a:fld>
            <a:endParaRPr lang="fr-FR" sz="2000" dirty="0">
              <a:solidFill>
                <a:prstClr val="white"/>
              </a:solidFill>
              <a:latin typeface="Calibri"/>
            </a:endParaRPr>
          </a:p>
        </p:txBody>
      </p:sp>
      <p:grpSp>
        <p:nvGrpSpPr>
          <p:cNvPr id="9" name="Groupe 8">
            <a:extLst>
              <a:ext uri="{FF2B5EF4-FFF2-40B4-BE49-F238E27FC236}">
                <a16:creationId xmlns:a16="http://schemas.microsoft.com/office/drawing/2014/main" xmlns="" id="{EBFA7F78-B631-4F24-A84B-4428E1498DA1}"/>
              </a:ext>
            </a:extLst>
          </p:cNvPr>
          <p:cNvGrpSpPr/>
          <p:nvPr/>
        </p:nvGrpSpPr>
        <p:grpSpPr>
          <a:xfrm>
            <a:off x="1423417" y="1187993"/>
            <a:ext cx="10381487" cy="5467700"/>
            <a:chOff x="1524001" y="1107832"/>
            <a:chExt cx="9033163" cy="5129339"/>
          </a:xfrm>
        </p:grpSpPr>
        <p:graphicFrame>
          <p:nvGraphicFramePr>
            <p:cNvPr id="5" name="Diagramme 4"/>
            <p:cNvGraphicFramePr/>
            <p:nvPr>
              <p:extLst>
                <p:ext uri="{D42A27DB-BD31-4B8C-83A1-F6EECF244321}">
                  <p14:modId xmlns:p14="http://schemas.microsoft.com/office/powerpoint/2010/main" val="2897914876"/>
                </p:ext>
              </p:extLst>
            </p:nvPr>
          </p:nvGraphicFramePr>
          <p:xfrm>
            <a:off x="1524001" y="1123790"/>
            <a:ext cx="2848295" cy="2456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7482038" y="1226734"/>
              <a:ext cx="3075126" cy="23539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2000" dirty="0">
                  <a:latin typeface="Times New Roman" panose="02020603050405020304" pitchFamily="18" charset="0"/>
                  <a:cs typeface="Times New Roman" panose="02020603050405020304" pitchFamily="18" charset="0"/>
                </a:rPr>
                <a:t>Note: The Human Capital function regroup all expenditures (operating, investments and transfer) on health and education for all Department, not only Education and Health Ministries</a:t>
              </a:r>
            </a:p>
          </p:txBody>
        </p:sp>
        <p:graphicFrame>
          <p:nvGraphicFramePr>
            <p:cNvPr id="6" name="Diagramme 5"/>
            <p:cNvGraphicFramePr/>
            <p:nvPr>
              <p:extLst>
                <p:ext uri="{D42A27DB-BD31-4B8C-83A1-F6EECF244321}">
                  <p14:modId xmlns:p14="http://schemas.microsoft.com/office/powerpoint/2010/main" val="1174773611"/>
                </p:ext>
              </p:extLst>
            </p:nvPr>
          </p:nvGraphicFramePr>
          <p:xfrm>
            <a:off x="4479745" y="1107832"/>
            <a:ext cx="2917370" cy="2472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e 6"/>
            <p:cNvGraphicFramePr/>
            <p:nvPr>
              <p:extLst>
                <p:ext uri="{D42A27DB-BD31-4B8C-83A1-F6EECF244321}">
                  <p14:modId xmlns:p14="http://schemas.microsoft.com/office/powerpoint/2010/main" val="3239720292"/>
                </p:ext>
              </p:extLst>
            </p:nvPr>
          </p:nvGraphicFramePr>
          <p:xfrm>
            <a:off x="4479745" y="3882438"/>
            <a:ext cx="2917370" cy="233773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Diagramme 7"/>
            <p:cNvGraphicFramePr/>
            <p:nvPr>
              <p:extLst>
                <p:ext uri="{D42A27DB-BD31-4B8C-83A1-F6EECF244321}">
                  <p14:modId xmlns:p14="http://schemas.microsoft.com/office/powerpoint/2010/main" val="1663572107"/>
                </p:ext>
              </p:extLst>
            </p:nvPr>
          </p:nvGraphicFramePr>
          <p:xfrm>
            <a:off x="7603594" y="3899434"/>
            <a:ext cx="2823775" cy="233773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spTree>
    <p:extLst>
      <p:ext uri="{BB962C8B-B14F-4D97-AF65-F5344CB8AC3E}">
        <p14:creationId xmlns:p14="http://schemas.microsoft.com/office/powerpoint/2010/main" val="285506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61D6C6E-39FD-4E09-9522-84F8273BAA35}"/>
              </a:ext>
            </a:extLst>
          </p:cNvPr>
          <p:cNvSpPr>
            <a:spLocks noGrp="1"/>
          </p:cNvSpPr>
          <p:nvPr>
            <p:ph type="title"/>
          </p:nvPr>
        </p:nvSpPr>
        <p:spPr>
          <a:xfrm>
            <a:off x="758952" y="128016"/>
            <a:ext cx="11311128" cy="621791"/>
          </a:xfrm>
        </p:spPr>
        <p:txBody>
          <a:bodyPr>
            <a:normAutofit fontScale="90000"/>
          </a:bodyPr>
          <a:lstStyle/>
          <a:p>
            <a:r>
              <a:rPr lang="fr-FR" sz="3600" b="1" dirty="0" err="1"/>
              <a:t>From</a:t>
            </a:r>
            <a:r>
              <a:rPr lang="fr-FR" sz="3600" b="1" dirty="0"/>
              <a:t> </a:t>
            </a:r>
            <a:r>
              <a:rPr lang="fr-FR" sz="3600" b="1" dirty="0" err="1"/>
              <a:t>actual</a:t>
            </a:r>
            <a:r>
              <a:rPr lang="fr-FR" sz="3600" b="1" dirty="0"/>
              <a:t> « budget – programme » to DD sensitive budget </a:t>
            </a:r>
            <a:r>
              <a:rPr lang="fr-FR" sz="3600" b="1" dirty="0" err="1"/>
              <a:t>functions</a:t>
            </a:r>
            <a:endParaRPr lang="fr-FR" sz="3600" b="1" dirty="0"/>
          </a:p>
        </p:txBody>
      </p:sp>
      <p:graphicFrame>
        <p:nvGraphicFramePr>
          <p:cNvPr id="8" name="Espace réservé du contenu 7">
            <a:extLst>
              <a:ext uri="{FF2B5EF4-FFF2-40B4-BE49-F238E27FC236}">
                <a16:creationId xmlns:a16="http://schemas.microsoft.com/office/drawing/2014/main" xmlns="" id="{51D89DA0-4E19-42C2-863E-0F9B9B641B70}"/>
              </a:ext>
            </a:extLst>
          </p:cNvPr>
          <p:cNvGraphicFramePr>
            <a:graphicFrameLocks noGrp="1"/>
          </p:cNvGraphicFramePr>
          <p:nvPr>
            <p:ph idx="1"/>
            <p:extLst>
              <p:ext uri="{D42A27DB-BD31-4B8C-83A1-F6EECF244321}">
                <p14:modId xmlns:p14="http://schemas.microsoft.com/office/powerpoint/2010/main" val="1321469868"/>
              </p:ext>
            </p:extLst>
          </p:nvPr>
        </p:nvGraphicFramePr>
        <p:xfrm>
          <a:off x="758825" y="1168823"/>
          <a:ext cx="11220450" cy="5689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232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0393" y="152401"/>
            <a:ext cx="9942300" cy="588263"/>
          </a:xfrm>
        </p:spPr>
        <p:txBody>
          <a:bodyPr>
            <a:normAutofit/>
          </a:bodyPr>
          <a:lstStyle/>
          <a:p>
            <a:r>
              <a:rPr lang="fr-FR" sz="3600" b="1" dirty="0" err="1">
                <a:solidFill>
                  <a:schemeClr val="tx1"/>
                </a:solidFill>
              </a:rPr>
              <a:t>Budgeting</a:t>
            </a:r>
            <a:r>
              <a:rPr lang="fr-FR" sz="3600" b="1" dirty="0">
                <a:solidFill>
                  <a:schemeClr val="tx1"/>
                </a:solidFill>
              </a:rPr>
              <a:t> sensitive to DD: The </a:t>
            </a:r>
            <a:r>
              <a:rPr lang="fr-FR" sz="3600" b="1" dirty="0" err="1">
                <a:solidFill>
                  <a:schemeClr val="tx1"/>
                </a:solidFill>
              </a:rPr>
              <a:t>analysis</a:t>
            </a:r>
            <a:r>
              <a:rPr lang="fr-FR" sz="3600" b="1" dirty="0">
                <a:solidFill>
                  <a:schemeClr val="tx1"/>
                </a:solidFill>
              </a:rPr>
              <a:t> process</a:t>
            </a:r>
          </a:p>
        </p:txBody>
      </p:sp>
      <p:sp>
        <p:nvSpPr>
          <p:cNvPr id="3" name="Espace réservé du contenu 2"/>
          <p:cNvSpPr>
            <a:spLocks noGrp="1"/>
          </p:cNvSpPr>
          <p:nvPr>
            <p:ph idx="1"/>
          </p:nvPr>
        </p:nvSpPr>
        <p:spPr>
          <a:xfrm>
            <a:off x="850393" y="943897"/>
            <a:ext cx="11192255" cy="5707625"/>
          </a:xfrm>
        </p:spPr>
        <p:txBody>
          <a:bodyPr>
            <a:normAutofit fontScale="32500" lnSpcReduction="20000"/>
          </a:bodyPr>
          <a:lstStyle/>
          <a:p>
            <a:pPr marL="0" indent="0" algn="just">
              <a:buNone/>
            </a:pPr>
            <a:r>
              <a:rPr lang="fr-FR" sz="11200" dirty="0">
                <a:cs typeface="Times New Roman" panose="02020603050405020304" pitchFamily="18" charset="0"/>
              </a:rPr>
              <a:t>1|</a:t>
            </a:r>
            <a:r>
              <a:rPr lang="fr-FR" sz="11200" dirty="0">
                <a:latin typeface="+mj-lt"/>
                <a:cs typeface="Times New Roman" panose="02020603050405020304" pitchFamily="18" charset="0"/>
              </a:rPr>
              <a:t>     Restructuration of the </a:t>
            </a:r>
            <a:r>
              <a:rPr lang="fr-FR" sz="11200" dirty="0" err="1">
                <a:latin typeface="+mj-lt"/>
                <a:cs typeface="Times New Roman" panose="02020603050405020304" pitchFamily="18" charset="0"/>
              </a:rPr>
              <a:t>classic</a:t>
            </a:r>
            <a:r>
              <a:rPr lang="fr-FR" sz="11200" dirty="0">
                <a:latin typeface="+mj-lt"/>
                <a:cs typeface="Times New Roman" panose="02020603050405020304" pitchFamily="18" charset="0"/>
              </a:rPr>
              <a:t> budget (2008 – 	2018) to </a:t>
            </a:r>
            <a:r>
              <a:rPr lang="fr-FR" sz="11200" dirty="0" err="1">
                <a:latin typeface="+mj-lt"/>
                <a:cs typeface="Times New Roman" panose="02020603050405020304" pitchFamily="18" charset="0"/>
              </a:rPr>
              <a:t>functional</a:t>
            </a:r>
            <a:r>
              <a:rPr lang="fr-FR" sz="11200" dirty="0">
                <a:latin typeface="+mj-lt"/>
                <a:cs typeface="Times New Roman" panose="02020603050405020304" pitchFamily="18" charset="0"/>
              </a:rPr>
              <a:t> 	budget (the 4 </a:t>
            </a:r>
            <a:r>
              <a:rPr lang="fr-FR" sz="11200" dirty="0" err="1">
                <a:latin typeface="+mj-lt"/>
                <a:cs typeface="Times New Roman" panose="02020603050405020304" pitchFamily="18" charset="0"/>
              </a:rPr>
              <a:t>functions</a:t>
            </a:r>
            <a:r>
              <a:rPr lang="fr-FR" sz="11200" dirty="0">
                <a:latin typeface="+mj-lt"/>
                <a:cs typeface="Times New Roman" panose="02020603050405020304" pitchFamily="18" charset="0"/>
              </a:rPr>
              <a:t>)  </a:t>
            </a:r>
          </a:p>
          <a:p>
            <a:pPr marL="0" indent="0" algn="just">
              <a:buNone/>
            </a:pPr>
            <a:r>
              <a:rPr lang="fr-FR" sz="11200" dirty="0">
                <a:latin typeface="+mj-lt"/>
                <a:cs typeface="Times New Roman" panose="02020603050405020304" pitchFamily="18" charset="0"/>
              </a:rPr>
              <a:t> </a:t>
            </a:r>
          </a:p>
          <a:p>
            <a:pPr marL="0" indent="0" algn="just">
              <a:buNone/>
            </a:pPr>
            <a:r>
              <a:rPr lang="fr-FR" sz="11200" dirty="0">
                <a:latin typeface="+mj-lt"/>
                <a:cs typeface="Times New Roman" panose="02020603050405020304" pitchFamily="18" charset="0"/>
              </a:rPr>
              <a:t>2| 	</a:t>
            </a:r>
            <a:r>
              <a:rPr lang="fr-FR" sz="11200" dirty="0" err="1">
                <a:latin typeface="+mj-lt"/>
                <a:cs typeface="Times New Roman" panose="02020603050405020304" pitchFamily="18" charset="0"/>
              </a:rPr>
              <a:t>linking</a:t>
            </a:r>
            <a:r>
              <a:rPr lang="fr-FR" sz="11200" dirty="0">
                <a:latin typeface="+mj-lt"/>
                <a:cs typeface="Times New Roman" panose="02020603050405020304" pitchFamily="18" charset="0"/>
              </a:rPr>
              <a:t> </a:t>
            </a:r>
            <a:r>
              <a:rPr lang="fr-FR" sz="11200" dirty="0" err="1">
                <a:latin typeface="+mj-lt"/>
                <a:cs typeface="Times New Roman" panose="02020603050405020304" pitchFamily="18" charset="0"/>
              </a:rPr>
              <a:t>functions</a:t>
            </a:r>
            <a:r>
              <a:rPr lang="fr-FR" sz="11200" dirty="0">
                <a:latin typeface="+mj-lt"/>
                <a:cs typeface="Times New Roman" panose="02020603050405020304" pitchFamily="18" charset="0"/>
              </a:rPr>
              <a:t> to DD dimensions  </a:t>
            </a:r>
          </a:p>
          <a:p>
            <a:pPr marL="0" indent="0" algn="just">
              <a:buNone/>
            </a:pPr>
            <a:endParaRPr lang="fr-FR" sz="11200" dirty="0">
              <a:latin typeface="+mj-lt"/>
              <a:cs typeface="Times New Roman" panose="02020603050405020304" pitchFamily="18" charset="0"/>
            </a:endParaRPr>
          </a:p>
          <a:p>
            <a:pPr marL="0" indent="0" algn="just">
              <a:buNone/>
            </a:pPr>
            <a:r>
              <a:rPr lang="fr-FR" sz="11200" dirty="0">
                <a:latin typeface="+mj-lt"/>
                <a:cs typeface="Times New Roman" panose="02020603050405020304" pitchFamily="18" charset="0"/>
              </a:rPr>
              <a:t>3| 	Modeling and </a:t>
            </a:r>
            <a:r>
              <a:rPr lang="fr-FR" sz="11200" dirty="0" err="1">
                <a:latin typeface="+mj-lt"/>
                <a:cs typeface="Times New Roman" panose="02020603050405020304" pitchFamily="18" charset="0"/>
              </a:rPr>
              <a:t>determination</a:t>
            </a:r>
            <a:r>
              <a:rPr lang="fr-FR" sz="11200" dirty="0">
                <a:latin typeface="+mj-lt"/>
                <a:cs typeface="Times New Roman" panose="02020603050405020304" pitchFamily="18" charset="0"/>
              </a:rPr>
              <a:t> of budget </a:t>
            </a:r>
            <a:r>
              <a:rPr lang="fr-FR" sz="11200" dirty="0" err="1">
                <a:latin typeface="+mj-lt"/>
                <a:cs typeface="Times New Roman" panose="02020603050405020304" pitchFamily="18" charset="0"/>
              </a:rPr>
              <a:t>elasticities</a:t>
            </a:r>
            <a:endParaRPr lang="fr-FR" sz="11200" dirty="0">
              <a:latin typeface="+mj-lt"/>
              <a:cs typeface="Times New Roman" panose="02020603050405020304" pitchFamily="18" charset="0"/>
            </a:endParaRPr>
          </a:p>
          <a:p>
            <a:pPr marL="0" indent="0" algn="just">
              <a:buNone/>
            </a:pPr>
            <a:endParaRPr lang="fr-FR" sz="11200" dirty="0">
              <a:latin typeface="+mj-lt"/>
              <a:cs typeface="Times New Roman" panose="02020603050405020304" pitchFamily="18" charset="0"/>
            </a:endParaRPr>
          </a:p>
          <a:p>
            <a:pPr marL="0" indent="0" algn="just">
              <a:buNone/>
            </a:pPr>
            <a:r>
              <a:rPr lang="fr-FR" sz="11200" dirty="0">
                <a:cs typeface="Times New Roman" panose="02020603050405020304" pitchFamily="18" charset="0"/>
              </a:rPr>
              <a:t>4|      </a:t>
            </a:r>
            <a:r>
              <a:rPr lang="fr-FR" sz="11200" dirty="0" err="1">
                <a:latin typeface="+mj-lt"/>
                <a:cs typeface="Times New Roman" panose="02020603050405020304" pitchFamily="18" charset="0"/>
              </a:rPr>
              <a:t>Analysis</a:t>
            </a:r>
            <a:r>
              <a:rPr lang="fr-FR" sz="11200" dirty="0">
                <a:latin typeface="+mj-lt"/>
                <a:cs typeface="Times New Roman" panose="02020603050405020304" pitchFamily="18" charset="0"/>
              </a:rPr>
              <a:t> of budget </a:t>
            </a:r>
            <a:r>
              <a:rPr lang="fr-FR" sz="11200" dirty="0" err="1">
                <a:latin typeface="+mj-lt"/>
                <a:cs typeface="Times New Roman" panose="02020603050405020304" pitchFamily="18" charset="0"/>
              </a:rPr>
              <a:t>sensitivity</a:t>
            </a:r>
            <a:r>
              <a:rPr lang="fr-FR" sz="11200" dirty="0">
                <a:latin typeface="+mj-lt"/>
                <a:cs typeface="Times New Roman" panose="02020603050405020304" pitchFamily="18" charset="0"/>
              </a:rPr>
              <a:t> </a:t>
            </a:r>
          </a:p>
          <a:p>
            <a:pPr marL="0" indent="0" algn="just">
              <a:buNone/>
            </a:pPr>
            <a:endParaRPr lang="fr-FR" sz="11200" dirty="0">
              <a:latin typeface="+mj-lt"/>
              <a:cs typeface="Times New Roman" panose="02020603050405020304" pitchFamily="18" charset="0"/>
            </a:endParaRPr>
          </a:p>
          <a:p>
            <a:pPr marL="0" indent="0" algn="just">
              <a:spcBef>
                <a:spcPts val="0"/>
              </a:spcBef>
              <a:buNone/>
              <a:defRPr/>
            </a:pPr>
            <a:r>
              <a:rPr lang="fr-FR" sz="11200" dirty="0">
                <a:solidFill>
                  <a:srgbClr val="002060"/>
                </a:solidFill>
                <a:latin typeface="+mj-lt"/>
                <a:cs typeface="Times New Roman" panose="02020603050405020304" pitchFamily="18" charset="0"/>
              </a:rPr>
              <a:t>5| 	Propose budget </a:t>
            </a:r>
            <a:r>
              <a:rPr lang="fr-FR" sz="11200" dirty="0" err="1">
                <a:solidFill>
                  <a:srgbClr val="002060"/>
                </a:solidFill>
                <a:latin typeface="+mj-lt"/>
                <a:cs typeface="Times New Roman" panose="02020603050405020304" pitchFamily="18" charset="0"/>
              </a:rPr>
              <a:t>programmating</a:t>
            </a:r>
            <a:r>
              <a:rPr lang="fr-FR" sz="11200" dirty="0">
                <a:solidFill>
                  <a:srgbClr val="002060"/>
                </a:solidFill>
                <a:latin typeface="+mj-lt"/>
                <a:cs typeface="Times New Roman" panose="02020603050405020304" pitchFamily="18" charset="0"/>
              </a:rPr>
              <a:t> to </a:t>
            </a:r>
            <a:r>
              <a:rPr lang="fr-FR" sz="11200" dirty="0" err="1">
                <a:solidFill>
                  <a:srgbClr val="002060"/>
                </a:solidFill>
                <a:latin typeface="+mj-lt"/>
                <a:cs typeface="Times New Roman" panose="02020603050405020304" pitchFamily="18" charset="0"/>
              </a:rPr>
              <a:t>reach</a:t>
            </a:r>
            <a:r>
              <a:rPr lang="fr-FR" sz="11200" dirty="0">
                <a:solidFill>
                  <a:srgbClr val="002060"/>
                </a:solidFill>
                <a:latin typeface="+mj-lt"/>
                <a:cs typeface="Times New Roman" panose="02020603050405020304" pitchFamily="18" charset="0"/>
              </a:rPr>
              <a:t> more gain 	on DD </a:t>
            </a:r>
            <a:r>
              <a:rPr lang="fr-FR" sz="11200" dirty="0" err="1">
                <a:solidFill>
                  <a:srgbClr val="002060"/>
                </a:solidFill>
                <a:latin typeface="+mj-lt"/>
                <a:cs typeface="Times New Roman" panose="02020603050405020304" pitchFamily="18" charset="0"/>
              </a:rPr>
              <a:t>harnessing</a:t>
            </a:r>
            <a:r>
              <a:rPr lang="fr-FR" sz="11200" dirty="0">
                <a:solidFill>
                  <a:srgbClr val="002060"/>
                </a:solidFill>
                <a:latin typeface="+mj-lt"/>
                <a:cs typeface="Times New Roman" panose="02020603050405020304" pitchFamily="18" charset="0"/>
              </a:rPr>
              <a:t> </a:t>
            </a:r>
          </a:p>
          <a:p>
            <a:pPr marL="0" indent="0" algn="just">
              <a:buNone/>
            </a:pPr>
            <a:endParaRPr lang="fr-FR" sz="3200" dirty="0">
              <a:latin typeface="+mj-lt"/>
              <a:cs typeface="Times New Roman" panose="02020603050405020304" pitchFamily="18" charset="0"/>
            </a:endParaRPr>
          </a:p>
        </p:txBody>
      </p:sp>
    </p:spTree>
    <p:extLst>
      <p:ext uri="{BB962C8B-B14F-4D97-AF65-F5344CB8AC3E}">
        <p14:creationId xmlns:p14="http://schemas.microsoft.com/office/powerpoint/2010/main" val="80288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6967" y="74860"/>
            <a:ext cx="11305033" cy="541704"/>
          </a:xfrm>
        </p:spPr>
        <p:txBody>
          <a:bodyPr>
            <a:normAutofit fontScale="90000"/>
          </a:bodyPr>
          <a:lstStyle/>
          <a:p>
            <a:r>
              <a:rPr lang="en-US" sz="3600" b="1" dirty="0">
                <a:solidFill>
                  <a:schemeClr val="tx1"/>
                </a:solidFill>
              </a:rPr>
              <a:t>Determination of budget </a:t>
            </a:r>
            <a:r>
              <a:rPr lang="en-US" sz="3600" b="1" dirty="0" err="1">
                <a:solidFill>
                  <a:schemeClr val="tx1"/>
                </a:solidFill>
              </a:rPr>
              <a:t>elasticty</a:t>
            </a:r>
            <a:r>
              <a:rPr lang="en-US" sz="3600" b="1" dirty="0">
                <a:solidFill>
                  <a:schemeClr val="tx1"/>
                </a:solidFill>
              </a:rPr>
              <a:t> for each subdimension </a:t>
            </a:r>
          </a:p>
        </p:txBody>
      </p:sp>
      <p:sp>
        <p:nvSpPr>
          <p:cNvPr id="3" name="Espace réservé du contenu 2"/>
          <p:cNvSpPr>
            <a:spLocks noGrp="1"/>
          </p:cNvSpPr>
          <p:nvPr>
            <p:ph idx="1"/>
          </p:nvPr>
        </p:nvSpPr>
        <p:spPr>
          <a:xfrm>
            <a:off x="886967" y="884903"/>
            <a:ext cx="11305033" cy="5855110"/>
          </a:xfrm>
        </p:spPr>
        <p:txBody>
          <a:bodyPr>
            <a:normAutofit/>
          </a:bodyPr>
          <a:lstStyle/>
          <a:p>
            <a:r>
              <a:rPr lang="fr-FR" sz="2800" dirty="0" err="1"/>
              <a:t>Elasticity</a:t>
            </a:r>
            <a:r>
              <a:rPr lang="fr-FR" sz="2800" dirty="0"/>
              <a:t> </a:t>
            </a:r>
            <a:r>
              <a:rPr lang="fr-FR" sz="2800" dirty="0" err="1"/>
              <a:t>function</a:t>
            </a:r>
            <a:r>
              <a:rPr lang="fr-FR" sz="2800" dirty="0"/>
              <a:t> :</a:t>
            </a:r>
          </a:p>
          <a:p>
            <a:pPr marL="0" indent="0">
              <a:buNone/>
            </a:pPr>
            <a:endParaRPr lang="fr-FR" sz="2800" dirty="0"/>
          </a:p>
          <a:p>
            <a:pPr marL="0" indent="0" algn="ctr">
              <a:buNone/>
            </a:pPr>
            <a:r>
              <a:rPr lang="fr-FR" sz="2800" dirty="0"/>
              <a:t> </a:t>
            </a:r>
          </a:p>
          <a:p>
            <a:pPr marL="0" indent="0" algn="ctr">
              <a:buNone/>
            </a:pPr>
            <a:endParaRPr lang="fr-FR" sz="2800" dirty="0"/>
          </a:p>
          <a:p>
            <a:pPr marL="0" indent="0">
              <a:buNone/>
            </a:pPr>
            <a:endParaRPr lang="fr-FR" sz="2800" dirty="0"/>
          </a:p>
        </p:txBody>
      </p:sp>
      <mc:AlternateContent xmlns:mc="http://schemas.openxmlformats.org/markup-compatibility/2006" xmlns:a14="http://schemas.microsoft.com/office/drawing/2010/main">
        <mc:Choice Requires="a14">
          <p:sp>
            <p:nvSpPr>
              <p:cNvPr id="6" name="Rectangle 5"/>
              <p:cNvSpPr/>
              <p:nvPr/>
            </p:nvSpPr>
            <p:spPr>
              <a:xfrm>
                <a:off x="1069848" y="1636207"/>
                <a:ext cx="10424160" cy="13036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fr-FR" sz="2800" i="1">
                          <a:latin typeface="Cambria Math" panose="02040503050406030204" pitchFamily="18" charset="0"/>
                        </a:rPr>
                        <m:t>𝐼𝑛𝑑𝑖𝑐𝑒</m:t>
                      </m:r>
                      <m:r>
                        <m:rPr>
                          <m:lit/>
                        </m:rPr>
                        <a:rPr lang="fr-FR" sz="2800">
                          <a:latin typeface="Cambria Math" panose="02040503050406030204" pitchFamily="18" charset="0"/>
                        </a:rPr>
                        <m:t>_</m:t>
                      </m:r>
                      <m:r>
                        <a:rPr lang="fr-FR" sz="2800" i="1">
                          <a:latin typeface="Cambria Math" panose="02040503050406030204" pitchFamily="18" charset="0"/>
                        </a:rPr>
                        <m:t>𝐷𝐷𝑀</m:t>
                      </m:r>
                      <m:sSub>
                        <m:sSubPr>
                          <m:ctrlPr>
                            <a:rPr lang="fr-FR" sz="2800" i="1">
                              <a:latin typeface="Cambria Math" panose="02040503050406030204" pitchFamily="18" charset="0"/>
                            </a:rPr>
                          </m:ctrlPr>
                        </m:sSubPr>
                        <m:e>
                          <m:r>
                            <a:rPr lang="fr-FR" sz="2800" i="1">
                              <a:latin typeface="Cambria Math" panose="02040503050406030204" pitchFamily="18" charset="0"/>
                            </a:rPr>
                            <m:t>𝐼</m:t>
                          </m:r>
                        </m:e>
                        <m:sub>
                          <m:r>
                            <a:rPr lang="fr-FR" sz="2800" i="1">
                              <a:latin typeface="Cambria Math" panose="02040503050406030204" pitchFamily="18" charset="0"/>
                            </a:rPr>
                            <m:t>𝑗</m:t>
                          </m:r>
                        </m:sub>
                      </m:sSub>
                      <m:r>
                        <a:rPr lang="fr-FR" sz="2800">
                          <a:latin typeface="Cambria Math" panose="02040503050406030204" pitchFamily="18" charset="0"/>
                        </a:rPr>
                        <m:t>=</m:t>
                      </m:r>
                      <m:nary>
                        <m:naryPr>
                          <m:chr m:val="∑"/>
                          <m:limLoc m:val="undOvr"/>
                          <m:grow m:val="on"/>
                          <m:ctrlPr>
                            <a:rPr lang="fr-FR" sz="2800" i="1">
                              <a:latin typeface="Cambria Math" panose="02040503050406030204" pitchFamily="18" charset="0"/>
                            </a:rPr>
                          </m:ctrlPr>
                        </m:naryPr>
                        <m:sub>
                          <m:r>
                            <a:rPr lang="fr-FR" sz="2800" i="1">
                              <a:latin typeface="Cambria Math" panose="02040503050406030204" pitchFamily="18" charset="0"/>
                            </a:rPr>
                            <m:t>𝑘</m:t>
                          </m:r>
                          <m:r>
                            <a:rPr lang="fr-FR" sz="2800">
                              <a:latin typeface="Cambria Math" panose="02040503050406030204" pitchFamily="18" charset="0"/>
                            </a:rPr>
                            <m:t>=1</m:t>
                          </m:r>
                        </m:sub>
                        <m:sup>
                          <m:r>
                            <a:rPr lang="fr-FR" sz="2800">
                              <a:latin typeface="Cambria Math" panose="02040503050406030204" pitchFamily="18" charset="0"/>
                            </a:rPr>
                            <m:t>3</m:t>
                          </m:r>
                        </m:sup>
                        <m:e>
                          <m:sSub>
                            <m:sSubPr>
                              <m:ctrlPr>
                                <a:rPr lang="fr-FR" sz="2800" i="1">
                                  <a:latin typeface="Cambria Math" panose="02040503050406030204" pitchFamily="18" charset="0"/>
                                </a:rPr>
                              </m:ctrlPr>
                            </m:sSubPr>
                            <m:e>
                              <m:r>
                                <a:rPr lang="fr-FR" sz="2800" i="1">
                                  <a:latin typeface="Cambria Math" panose="02040503050406030204" pitchFamily="18" charset="0"/>
                                </a:rPr>
                                <m:t>𝛽</m:t>
                              </m:r>
                            </m:e>
                            <m:sub>
                              <m:r>
                                <a:rPr lang="fr-FR" sz="2800" i="1">
                                  <a:latin typeface="Cambria Math" panose="02040503050406030204" pitchFamily="18" charset="0"/>
                                </a:rPr>
                                <m:t>𝑗𝑘</m:t>
                              </m:r>
                            </m:sub>
                          </m:sSub>
                          <m:r>
                            <m:rPr>
                              <m:sty m:val="p"/>
                            </m:rPr>
                            <a:rPr lang="fr-FR" sz="2800">
                              <a:latin typeface="Cambria Math" panose="02040503050406030204" pitchFamily="18" charset="0"/>
                            </a:rPr>
                            <m:t>log</m:t>
                          </m:r>
                          <m:d>
                            <m:dPr>
                              <m:ctrlPr>
                                <a:rPr lang="fr-FR" sz="2800" i="1">
                                  <a:latin typeface="Cambria Math" panose="02040503050406030204" pitchFamily="18" charset="0"/>
                                </a:rPr>
                              </m:ctrlPr>
                            </m:dPr>
                            <m:e>
                              <m:r>
                                <a:rPr lang="fr-FR" sz="2800" i="1">
                                  <a:latin typeface="Cambria Math" panose="02040503050406030204" pitchFamily="18" charset="0"/>
                                </a:rPr>
                                <m:t>𝐵𝑢𝑑𝑔𝑒</m:t>
                              </m:r>
                              <m:sSub>
                                <m:sSubPr>
                                  <m:ctrlPr>
                                    <a:rPr lang="fr-FR" sz="2800" i="1">
                                      <a:latin typeface="Cambria Math" panose="02040503050406030204" pitchFamily="18" charset="0"/>
                                    </a:rPr>
                                  </m:ctrlPr>
                                </m:sSubPr>
                                <m:e>
                                  <m:r>
                                    <a:rPr lang="fr-FR" sz="2800" i="1">
                                      <a:latin typeface="Cambria Math" panose="02040503050406030204" pitchFamily="18" charset="0"/>
                                    </a:rPr>
                                    <m:t>𝑡</m:t>
                                  </m:r>
                                </m:e>
                                <m:sub>
                                  <m:r>
                                    <a:rPr lang="fr-FR" sz="2800" i="1">
                                      <a:latin typeface="Cambria Math" panose="02040503050406030204" pitchFamily="18" charset="0"/>
                                    </a:rPr>
                                    <m:t>𝑗𝑘</m:t>
                                  </m:r>
                                </m:sub>
                              </m:sSub>
                            </m:e>
                          </m:d>
                        </m:e>
                      </m:nary>
                      <m:r>
                        <a:rPr lang="fr-FR" sz="2800">
                          <a:latin typeface="Cambria Math" panose="02040503050406030204" pitchFamily="18" charset="0"/>
                        </a:rPr>
                        <m:t>+</m:t>
                      </m:r>
                      <m:sSub>
                        <m:sSubPr>
                          <m:ctrlPr>
                            <a:rPr lang="fr-FR" sz="2800" i="1">
                              <a:latin typeface="Cambria Math" panose="02040503050406030204" pitchFamily="18" charset="0"/>
                            </a:rPr>
                          </m:ctrlPr>
                        </m:sSubPr>
                        <m:e>
                          <m:r>
                            <a:rPr lang="fr-FR" sz="2800" i="1">
                              <a:latin typeface="Cambria Math" panose="02040503050406030204" pitchFamily="18" charset="0"/>
                            </a:rPr>
                            <m:t>𝜀</m:t>
                          </m:r>
                        </m:e>
                        <m:sub>
                          <m:r>
                            <a:rPr lang="fr-FR" sz="2800" i="1">
                              <a:latin typeface="Cambria Math" panose="02040503050406030204" pitchFamily="18" charset="0"/>
                            </a:rPr>
                            <m:t>𝑗</m:t>
                          </m:r>
                        </m:sub>
                      </m:sSub>
                    </m:oMath>
                  </m:oMathPara>
                </a14:m>
                <a:endParaRPr lang="fr-FR" sz="2800" dirty="0"/>
              </a:p>
            </p:txBody>
          </p:sp>
        </mc:Choice>
        <mc:Fallback xmlns="">
          <p:sp>
            <p:nvSpPr>
              <p:cNvPr id="6" name="Rectangle 5"/>
              <p:cNvSpPr>
                <a:spLocks noRot="1" noChangeAspect="1" noMove="1" noResize="1" noEditPoints="1" noAdjustHandles="1" noChangeArrowheads="1" noChangeShapeType="1" noTextEdit="1"/>
              </p:cNvSpPr>
              <p:nvPr/>
            </p:nvSpPr>
            <p:spPr>
              <a:xfrm>
                <a:off x="1069848" y="1636207"/>
                <a:ext cx="10424160" cy="1303627"/>
              </a:xfrm>
              <a:prstGeom prst="rect">
                <a:avLst/>
              </a:prstGeom>
              <a:blipFill>
                <a:blip r:embed="rId2"/>
                <a:stretch>
                  <a:fillRect/>
                </a:stretch>
              </a:blipFill>
            </p:spPr>
            <p:txBody>
              <a:bodyPr/>
              <a:lstStyle/>
              <a:p>
                <a:r>
                  <a:rPr lang="fr-FR">
                    <a:noFill/>
                  </a:rPr>
                  <a:t> </a:t>
                </a:r>
              </a:p>
            </p:txBody>
          </p:sp>
        </mc:Fallback>
      </mc:AlternateContent>
      <p:graphicFrame>
        <p:nvGraphicFramePr>
          <p:cNvPr id="9" name="Tableau 8"/>
          <p:cNvGraphicFramePr>
            <a:graphicFrameLocks noGrp="1"/>
          </p:cNvGraphicFramePr>
          <p:nvPr>
            <p:extLst>
              <p:ext uri="{D42A27DB-BD31-4B8C-83A1-F6EECF244321}">
                <p14:modId xmlns:p14="http://schemas.microsoft.com/office/powerpoint/2010/main" val="972990818"/>
              </p:ext>
            </p:extLst>
          </p:nvPr>
        </p:nvGraphicFramePr>
        <p:xfrm>
          <a:off x="1575719" y="2939834"/>
          <a:ext cx="9918289" cy="3817309"/>
        </p:xfrm>
        <a:graphic>
          <a:graphicData uri="http://schemas.openxmlformats.org/drawingml/2006/table">
            <a:tbl>
              <a:tblPr firstRow="1" bandRow="1">
                <a:tableStyleId>{5C22544A-7EE6-4342-B048-85BDC9FD1C3A}</a:tableStyleId>
              </a:tblPr>
              <a:tblGrid>
                <a:gridCol w="1550160">
                  <a:extLst>
                    <a:ext uri="{9D8B030D-6E8A-4147-A177-3AD203B41FA5}">
                      <a16:colId xmlns:a16="http://schemas.microsoft.com/office/drawing/2014/main" xmlns="" val="20000"/>
                    </a:ext>
                  </a:extLst>
                </a:gridCol>
                <a:gridCol w="3717645">
                  <a:extLst>
                    <a:ext uri="{9D8B030D-6E8A-4147-A177-3AD203B41FA5}">
                      <a16:colId xmlns:a16="http://schemas.microsoft.com/office/drawing/2014/main" xmlns="" val="20001"/>
                    </a:ext>
                  </a:extLst>
                </a:gridCol>
                <a:gridCol w="1454133">
                  <a:extLst>
                    <a:ext uri="{9D8B030D-6E8A-4147-A177-3AD203B41FA5}">
                      <a16:colId xmlns:a16="http://schemas.microsoft.com/office/drawing/2014/main" xmlns="" val="20002"/>
                    </a:ext>
                  </a:extLst>
                </a:gridCol>
                <a:gridCol w="3196351">
                  <a:extLst>
                    <a:ext uri="{9D8B030D-6E8A-4147-A177-3AD203B41FA5}">
                      <a16:colId xmlns:a16="http://schemas.microsoft.com/office/drawing/2014/main" xmlns="" val="20003"/>
                    </a:ext>
                  </a:extLst>
                </a:gridCol>
              </a:tblGrid>
              <a:tr h="575990">
                <a:tc gridSpan="2">
                  <a:txBody>
                    <a:bodyPr/>
                    <a:lstStyle/>
                    <a:p>
                      <a:pPr algn="ctr"/>
                      <a:r>
                        <a:rPr lang="fr-FR" sz="3200" dirty="0"/>
                        <a:t>k</a:t>
                      </a:r>
                    </a:p>
                  </a:txBody>
                  <a:tcPr/>
                </a:tc>
                <a:tc hMerge="1">
                  <a:txBody>
                    <a:bodyPr/>
                    <a:lstStyle/>
                    <a:p>
                      <a:endParaRPr lang="fr-FR" dirty="0"/>
                    </a:p>
                  </a:txBody>
                  <a:tcPr/>
                </a:tc>
                <a:tc gridSpan="2">
                  <a:txBody>
                    <a:bodyPr/>
                    <a:lstStyle/>
                    <a:p>
                      <a:pPr algn="ctr"/>
                      <a:r>
                        <a:rPr lang="fr-FR" sz="3200" dirty="0"/>
                        <a:t>j</a:t>
                      </a:r>
                    </a:p>
                  </a:txBody>
                  <a:tcPr anchor="ctr"/>
                </a:tc>
                <a:tc hMerge="1">
                  <a:txBody>
                    <a:bodyPr/>
                    <a:lstStyle/>
                    <a:p>
                      <a:pPr algn="ctr"/>
                      <a:endParaRPr lang="fr-FR" dirty="0"/>
                    </a:p>
                  </a:txBody>
                  <a:tcPr anchor="ctr"/>
                </a:tc>
                <a:extLst>
                  <a:ext uri="{0D108BD9-81ED-4DB2-BD59-A6C34878D82A}">
                    <a16:rowId xmlns:a16="http://schemas.microsoft.com/office/drawing/2014/main" xmlns="" val="10000"/>
                  </a:ext>
                </a:extLst>
              </a:tr>
              <a:tr h="515360">
                <a:tc>
                  <a:txBody>
                    <a:bodyPr/>
                    <a:lstStyle/>
                    <a:p>
                      <a:r>
                        <a:rPr lang="fr-FR" sz="2800" dirty="0"/>
                        <a:t>1</a:t>
                      </a:r>
                    </a:p>
                  </a:txBody>
                  <a:tcPr/>
                </a:tc>
                <a:tc>
                  <a:txBody>
                    <a:bodyPr/>
                    <a:lstStyle/>
                    <a:p>
                      <a:r>
                        <a:rPr lang="fr-FR" sz="2800" dirty="0">
                          <a:solidFill>
                            <a:srgbClr val="FF0000"/>
                          </a:solidFill>
                        </a:rPr>
                        <a:t>Fonctionnement</a:t>
                      </a:r>
                    </a:p>
                  </a:txBody>
                  <a:tcPr/>
                </a:tc>
                <a:tc>
                  <a:txBody>
                    <a:bodyPr/>
                    <a:lstStyle/>
                    <a:p>
                      <a:r>
                        <a:rPr lang="fr-FR" sz="2800" dirty="0"/>
                        <a:t>1</a:t>
                      </a:r>
                    </a:p>
                  </a:txBody>
                  <a:tcPr/>
                </a:tc>
                <a:tc>
                  <a:txBody>
                    <a:bodyPr/>
                    <a:lstStyle/>
                    <a:p>
                      <a:r>
                        <a:rPr lang="fr-FR" sz="2800" dirty="0" err="1"/>
                        <a:t>Health</a:t>
                      </a:r>
                      <a:endParaRPr lang="fr-FR" sz="2800" dirty="0"/>
                    </a:p>
                  </a:txBody>
                  <a:tcPr/>
                </a:tc>
                <a:extLst>
                  <a:ext uri="{0D108BD9-81ED-4DB2-BD59-A6C34878D82A}">
                    <a16:rowId xmlns:a16="http://schemas.microsoft.com/office/drawing/2014/main" xmlns="" val="10001"/>
                  </a:ext>
                </a:extLst>
              </a:tr>
              <a:tr h="515360">
                <a:tc>
                  <a:txBody>
                    <a:bodyPr/>
                    <a:lstStyle/>
                    <a:p>
                      <a:r>
                        <a:rPr lang="fr-FR" sz="2800" dirty="0"/>
                        <a:t>2</a:t>
                      </a:r>
                    </a:p>
                  </a:txBody>
                  <a:tcPr/>
                </a:tc>
                <a:tc>
                  <a:txBody>
                    <a:bodyPr/>
                    <a:lstStyle/>
                    <a:p>
                      <a:r>
                        <a:rPr lang="fr-FR" sz="2800" dirty="0"/>
                        <a:t>Investment</a:t>
                      </a:r>
                    </a:p>
                  </a:txBody>
                  <a:tcPr/>
                </a:tc>
                <a:tc>
                  <a:txBody>
                    <a:bodyPr/>
                    <a:lstStyle/>
                    <a:p>
                      <a:r>
                        <a:rPr lang="fr-FR" sz="2800" dirty="0"/>
                        <a:t>2</a:t>
                      </a:r>
                    </a:p>
                  </a:txBody>
                  <a:tcPr/>
                </a:tc>
                <a:tc>
                  <a:txBody>
                    <a:bodyPr/>
                    <a:lstStyle/>
                    <a:p>
                      <a:r>
                        <a:rPr lang="fr-FR" sz="2800" dirty="0"/>
                        <a:t>Education</a:t>
                      </a:r>
                    </a:p>
                  </a:txBody>
                  <a:tcPr/>
                </a:tc>
                <a:extLst>
                  <a:ext uri="{0D108BD9-81ED-4DB2-BD59-A6C34878D82A}">
                    <a16:rowId xmlns:a16="http://schemas.microsoft.com/office/drawing/2014/main" xmlns="" val="10002"/>
                  </a:ext>
                </a:extLst>
              </a:tr>
              <a:tr h="647389">
                <a:tc>
                  <a:txBody>
                    <a:bodyPr/>
                    <a:lstStyle/>
                    <a:p>
                      <a:r>
                        <a:rPr lang="fr-FR" sz="2800" dirty="0"/>
                        <a:t>3</a:t>
                      </a:r>
                    </a:p>
                  </a:txBody>
                  <a:tcPr/>
                </a:tc>
                <a:tc>
                  <a:txBody>
                    <a:bodyPr/>
                    <a:lstStyle/>
                    <a:p>
                      <a:r>
                        <a:rPr lang="fr-FR" sz="2400" dirty="0" err="1"/>
                        <a:t>Transfers</a:t>
                      </a:r>
                      <a:r>
                        <a:rPr lang="fr-FR" sz="2400" dirty="0"/>
                        <a:t> / Subventions</a:t>
                      </a:r>
                    </a:p>
                  </a:txBody>
                  <a:tcPr/>
                </a:tc>
                <a:tc>
                  <a:txBody>
                    <a:bodyPr/>
                    <a:lstStyle/>
                    <a:p>
                      <a:r>
                        <a:rPr lang="fr-FR" sz="2800" dirty="0"/>
                        <a:t>3</a:t>
                      </a:r>
                    </a:p>
                  </a:txBody>
                  <a:tcPr/>
                </a:tc>
                <a:tc>
                  <a:txBody>
                    <a:bodyPr/>
                    <a:lstStyle/>
                    <a:p>
                      <a:r>
                        <a:rPr lang="fr-FR" sz="2800" dirty="0"/>
                        <a:t>Institutions</a:t>
                      </a:r>
                    </a:p>
                  </a:txBody>
                  <a:tcPr/>
                </a:tc>
                <a:extLst>
                  <a:ext uri="{0D108BD9-81ED-4DB2-BD59-A6C34878D82A}">
                    <a16:rowId xmlns:a16="http://schemas.microsoft.com/office/drawing/2014/main" xmlns="" val="10003"/>
                  </a:ext>
                </a:extLst>
              </a:tr>
              <a:tr h="515360">
                <a:tc>
                  <a:txBody>
                    <a:bodyPr/>
                    <a:lstStyle/>
                    <a:p>
                      <a:endParaRPr lang="fr-FR" sz="2800" dirty="0"/>
                    </a:p>
                  </a:txBody>
                  <a:tcPr/>
                </a:tc>
                <a:tc>
                  <a:txBody>
                    <a:bodyPr/>
                    <a:lstStyle/>
                    <a:p>
                      <a:endParaRPr lang="fr-FR" sz="2800" dirty="0"/>
                    </a:p>
                  </a:txBody>
                  <a:tcPr/>
                </a:tc>
                <a:tc>
                  <a:txBody>
                    <a:bodyPr/>
                    <a:lstStyle/>
                    <a:p>
                      <a:r>
                        <a:rPr lang="fr-FR" sz="2800" dirty="0"/>
                        <a:t>4</a:t>
                      </a:r>
                    </a:p>
                  </a:txBody>
                  <a:tcPr/>
                </a:tc>
                <a:tc>
                  <a:txBody>
                    <a:bodyPr/>
                    <a:lstStyle/>
                    <a:p>
                      <a:r>
                        <a:rPr lang="fr-FR" sz="2800" dirty="0"/>
                        <a:t>Security</a:t>
                      </a:r>
                    </a:p>
                  </a:txBody>
                  <a:tcPr/>
                </a:tc>
                <a:extLst>
                  <a:ext uri="{0D108BD9-81ED-4DB2-BD59-A6C34878D82A}">
                    <a16:rowId xmlns:a16="http://schemas.microsoft.com/office/drawing/2014/main" xmlns="" val="10004"/>
                  </a:ext>
                </a:extLst>
              </a:tr>
              <a:tr h="515360">
                <a:tc>
                  <a:txBody>
                    <a:bodyPr/>
                    <a:lstStyle/>
                    <a:p>
                      <a:endParaRPr lang="fr-FR" sz="2800" dirty="0"/>
                    </a:p>
                  </a:txBody>
                  <a:tcPr/>
                </a:tc>
                <a:tc>
                  <a:txBody>
                    <a:bodyPr/>
                    <a:lstStyle/>
                    <a:p>
                      <a:endParaRPr lang="fr-FR" sz="2800" dirty="0"/>
                    </a:p>
                  </a:txBody>
                  <a:tcPr/>
                </a:tc>
                <a:tc>
                  <a:txBody>
                    <a:bodyPr/>
                    <a:lstStyle/>
                    <a:p>
                      <a:r>
                        <a:rPr lang="fr-FR" sz="2800" dirty="0"/>
                        <a:t>....</a:t>
                      </a:r>
                    </a:p>
                  </a:txBody>
                  <a:tcPr/>
                </a:tc>
                <a:tc>
                  <a:txBody>
                    <a:bodyPr/>
                    <a:lstStyle/>
                    <a:p>
                      <a:endParaRPr lang="fr-FR" sz="2800" dirty="0"/>
                    </a:p>
                  </a:txBody>
                  <a:tcPr/>
                </a:tc>
                <a:extLst>
                  <a:ext uri="{0D108BD9-81ED-4DB2-BD59-A6C34878D82A}">
                    <a16:rowId xmlns:a16="http://schemas.microsoft.com/office/drawing/2014/main" xmlns="" val="10005"/>
                  </a:ext>
                </a:extLst>
              </a:tr>
              <a:tr h="515360">
                <a:tc>
                  <a:txBody>
                    <a:bodyPr/>
                    <a:lstStyle/>
                    <a:p>
                      <a:endParaRPr lang="fr-FR" sz="2800" dirty="0"/>
                    </a:p>
                  </a:txBody>
                  <a:tcPr/>
                </a:tc>
                <a:tc>
                  <a:txBody>
                    <a:bodyPr/>
                    <a:lstStyle/>
                    <a:p>
                      <a:endParaRPr lang="fr-FR" sz="2800"/>
                    </a:p>
                  </a:txBody>
                  <a:tcPr/>
                </a:tc>
                <a:tc>
                  <a:txBody>
                    <a:bodyPr/>
                    <a:lstStyle/>
                    <a:p>
                      <a:r>
                        <a:rPr lang="fr-FR" sz="2800" dirty="0"/>
                        <a:t>8</a:t>
                      </a:r>
                    </a:p>
                  </a:txBody>
                  <a:tcPr/>
                </a:tc>
                <a:tc>
                  <a:txBody>
                    <a:bodyPr/>
                    <a:lstStyle/>
                    <a:p>
                      <a:r>
                        <a:rPr lang="fr-FR" sz="2800" dirty="0"/>
                        <a:t>Economy</a:t>
                      </a: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034166626"/>
      </p:ext>
    </p:extLst>
  </p:cSld>
  <p:clrMapOvr>
    <a:masterClrMapping/>
  </p:clrMapOvr>
</p:sld>
</file>

<file path=ppt/theme/theme1.xml><?xml version="1.0" encoding="utf-8"?>
<a:theme xmlns:a="http://schemas.openxmlformats.org/drawingml/2006/main" name="Rognag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Cadrage</Template>
  <TotalTime>19746</TotalTime>
  <Words>1077</Words>
  <Application>Microsoft Office PowerPoint</Application>
  <PresentationFormat>Grand écran</PresentationFormat>
  <Paragraphs>364</Paragraphs>
  <Slides>17</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Arial</vt:lpstr>
      <vt:lpstr>Arial Black</vt:lpstr>
      <vt:lpstr>Calibri</vt:lpstr>
      <vt:lpstr>Cambria Math</vt:lpstr>
      <vt:lpstr>Franklin Gothic Book</vt:lpstr>
      <vt:lpstr>Times New Roman</vt:lpstr>
      <vt:lpstr>Wingdings</vt:lpstr>
      <vt:lpstr>Rognage</vt:lpstr>
      <vt:lpstr>BUDGETING SENSITIVE TO DEMOGRAPHIC DIVIDEND</vt:lpstr>
      <vt:lpstr>Plan of presentation</vt:lpstr>
      <vt:lpstr>Introduction</vt:lpstr>
      <vt:lpstr>Présentation PowerPoint</vt:lpstr>
      <vt:lpstr>Mali DDMI 2015 : 0,4220</vt:lpstr>
      <vt:lpstr>Reorganizing budget structure (4 budget components &amp; 8 functions)</vt:lpstr>
      <vt:lpstr>From actual « budget – programme » to DD sensitive budget functions</vt:lpstr>
      <vt:lpstr>Budgeting sensitive to DD: The analysis process</vt:lpstr>
      <vt:lpstr>Determination of budget elasticty for each subdimension </vt:lpstr>
      <vt:lpstr>Budget structure</vt:lpstr>
      <vt:lpstr>2021 budget structure analysis</vt:lpstr>
      <vt:lpstr>Determined elasticity budget for BSDD functions</vt:lpstr>
      <vt:lpstr>Simulations of DDMI</vt:lpstr>
      <vt:lpstr>Robustness of the methodology : simulating DDMI</vt:lpstr>
      <vt:lpstr>Robustness of the methodology : simulating DDMI</vt:lpstr>
      <vt:lpstr>Recommendations for public and budget policies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programmation budgetaire favorable a la capture du dividende demographique</dc:title>
  <dc:creator>USER</dc:creator>
  <cp:lastModifiedBy>DRAMANI</cp:lastModifiedBy>
  <cp:revision>103</cp:revision>
  <dcterms:created xsi:type="dcterms:W3CDTF">2020-01-28T18:29:27Z</dcterms:created>
  <dcterms:modified xsi:type="dcterms:W3CDTF">2020-07-26T17:12:29Z</dcterms:modified>
</cp:coreProperties>
</file>